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59" r:id="rId6"/>
  </p:sldIdLst>
  <p:sldSz cx="10287000" cy="12852400"/>
  <p:notesSz cx="6858000" cy="9144000"/>
  <p:embeddedFontLst>
    <p:embeddedFont>
      <p:font typeface="210 도시락" panose="020B0600000101010101" charset="-127"/>
      <p:regular r:id="rId8"/>
    </p:embeddedFont>
    <p:embeddedFont>
      <p:font typeface="Source Han Sans KR" panose="020B0600000101010101" charset="-127"/>
      <p:regular r:id="rId9"/>
    </p:embeddedFont>
    <p:embeddedFont>
      <p:font typeface="Malgun Gothic" panose="020B0503020000020004" pitchFamily="50" charset="-127"/>
      <p:regular r:id="rId10"/>
      <p:bold r:id="rId11"/>
    </p:embeddedFont>
    <p:embeddedFont>
      <p:font typeface="Malgun Gothic" panose="020B0503020000020004" pitchFamily="50" charset="-127"/>
      <p:regular r:id="rId10"/>
      <p:bold r:id="rId11"/>
    </p:embeddedFont>
    <p:embeddedFont>
      <p:font typeface="Poppins Bold" panose="020B0600000101010101" charset="0"/>
      <p:regular r:id="rId12"/>
    </p:embeddedFont>
    <p:embeddedFont>
      <p:font typeface="Poppins Semi-Bold" panose="020B0600000101010101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BA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778180-B863-4F4A-9A3C-0ED780554E8D}" v="63" dt="2025-08-22T02:03:45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100" d="100"/>
          <a:sy n="100" d="100"/>
        </p:scale>
        <p:origin x="1554" y="-16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장군 임" userId="b0ca47fc2879dc50" providerId="LiveId" clId="{E4778180-B863-4F4A-9A3C-0ED780554E8D}"/>
    <pc:docChg chg="undo custSel modSld">
      <pc:chgData name="장군 임" userId="b0ca47fc2879dc50" providerId="LiveId" clId="{E4778180-B863-4F4A-9A3C-0ED780554E8D}" dt="2025-08-22T02:11:11.636" v="307" actId="1076"/>
      <pc:docMkLst>
        <pc:docMk/>
      </pc:docMkLst>
      <pc:sldChg chg="modSp mod">
        <pc:chgData name="장군 임" userId="b0ca47fc2879dc50" providerId="LiveId" clId="{E4778180-B863-4F4A-9A3C-0ED780554E8D}" dt="2025-08-22T01:10:33.819" v="258" actId="12788"/>
        <pc:sldMkLst>
          <pc:docMk/>
          <pc:sldMk cId="0" sldId="256"/>
        </pc:sldMkLst>
        <pc:spChg chg="mod">
          <ac:chgData name="장군 임" userId="b0ca47fc2879dc50" providerId="LiveId" clId="{E4778180-B863-4F4A-9A3C-0ED780554E8D}" dt="2025-08-22T01:10:24.965" v="257" actId="12788"/>
          <ac:spMkLst>
            <pc:docMk/>
            <pc:sldMk cId="0" sldId="256"/>
            <ac:spMk id="10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24.965" v="257" actId="12788"/>
          <ac:spMkLst>
            <pc:docMk/>
            <pc:sldMk cId="0" sldId="256"/>
            <ac:spMk id="11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24.965" v="257" actId="12788"/>
          <ac:spMkLst>
            <pc:docMk/>
            <pc:sldMk cId="0" sldId="256"/>
            <ac:spMk id="12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24.965" v="257" actId="12788"/>
          <ac:spMkLst>
            <pc:docMk/>
            <pc:sldMk cId="0" sldId="256"/>
            <ac:spMk id="13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24.965" v="257" actId="12788"/>
          <ac:spMkLst>
            <pc:docMk/>
            <pc:sldMk cId="0" sldId="256"/>
            <ac:spMk id="14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33.819" v="258" actId="12788"/>
          <ac:spMkLst>
            <pc:docMk/>
            <pc:sldMk cId="0" sldId="256"/>
            <ac:spMk id="15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24.965" v="257" actId="12788"/>
          <ac:spMkLst>
            <pc:docMk/>
            <pc:sldMk cId="0" sldId="256"/>
            <ac:spMk id="16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33.819" v="258" actId="12788"/>
          <ac:spMkLst>
            <pc:docMk/>
            <pc:sldMk cId="0" sldId="256"/>
            <ac:spMk id="27" creationId="{0F85C0C9-290B-D1C6-BBD4-3DA77C83C9F5}"/>
          </ac:spMkLst>
        </pc:spChg>
      </pc:sldChg>
      <pc:sldChg chg="addSp delSp modSp mod">
        <pc:chgData name="장군 임" userId="b0ca47fc2879dc50" providerId="LiveId" clId="{E4778180-B863-4F4A-9A3C-0ED780554E8D}" dt="2025-08-22T01:29:41.591" v="286" actId="408"/>
        <pc:sldMkLst>
          <pc:docMk/>
          <pc:sldMk cId="0" sldId="257"/>
        </pc:sldMkLst>
        <pc:spChg chg="mod">
          <ac:chgData name="장군 임" userId="b0ca47fc2879dc50" providerId="LiveId" clId="{E4778180-B863-4F4A-9A3C-0ED780554E8D}" dt="2025-08-22T01:10:11.065" v="256" actId="12788"/>
          <ac:spMkLst>
            <pc:docMk/>
            <pc:sldMk cId="0" sldId="257"/>
            <ac:spMk id="7" creationId="{47E7AEF6-A19F-CA8A-504F-8B689C58E9E3}"/>
          </ac:spMkLst>
        </pc:spChg>
        <pc:spChg chg="mod">
          <ac:chgData name="장군 임" userId="b0ca47fc2879dc50" providerId="LiveId" clId="{E4778180-B863-4F4A-9A3C-0ED780554E8D}" dt="2025-08-22T01:10:11.065" v="256" actId="12788"/>
          <ac:spMkLst>
            <pc:docMk/>
            <pc:sldMk cId="0" sldId="257"/>
            <ac:spMk id="11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11.065" v="256" actId="12788"/>
          <ac:spMkLst>
            <pc:docMk/>
            <pc:sldMk cId="0" sldId="257"/>
            <ac:spMk id="12" creationId="{00000000-0000-0000-0000-000000000000}"/>
          </ac:spMkLst>
        </pc:spChg>
        <pc:spChg chg="mod">
          <ac:chgData name="장군 임" userId="b0ca47fc2879dc50" providerId="LiveId" clId="{E4778180-B863-4F4A-9A3C-0ED780554E8D}" dt="2025-08-22T01:26:02.924" v="262" actId="1076"/>
          <ac:spMkLst>
            <pc:docMk/>
            <pc:sldMk cId="0" sldId="257"/>
            <ac:spMk id="16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11.065" v="256" actId="12788"/>
          <ac:spMkLst>
            <pc:docMk/>
            <pc:sldMk cId="0" sldId="257"/>
            <ac:spMk id="17" creationId="{00000000-0000-0000-0000-000000000000}"/>
          </ac:spMkLst>
        </pc:spChg>
        <pc:spChg chg="mod">
          <ac:chgData name="장군 임" userId="b0ca47fc2879dc50" providerId="LiveId" clId="{E4778180-B863-4F4A-9A3C-0ED780554E8D}" dt="2025-08-22T01:10:11.065" v="256" actId="12788"/>
          <ac:spMkLst>
            <pc:docMk/>
            <pc:sldMk cId="0" sldId="257"/>
            <ac:spMk id="18" creationId="{00000000-0000-0000-0000-000000000000}"/>
          </ac:spMkLst>
        </pc:spChg>
        <pc:spChg chg="mod">
          <ac:chgData name="장군 임" userId="b0ca47fc2879dc50" providerId="LiveId" clId="{E4778180-B863-4F4A-9A3C-0ED780554E8D}" dt="2025-08-22T01:25:50.183" v="259" actId="12788"/>
          <ac:spMkLst>
            <pc:docMk/>
            <pc:sldMk cId="0" sldId="257"/>
            <ac:spMk id="29" creationId="{6D70E7F8-2746-E4C1-B9F3-2E235B839AC5}"/>
          </ac:spMkLst>
        </pc:spChg>
        <pc:spChg chg="mod topLvl">
          <ac:chgData name="장군 임" userId="b0ca47fc2879dc50" providerId="LiveId" clId="{E4778180-B863-4F4A-9A3C-0ED780554E8D}" dt="2025-08-22T01:28:25.221" v="279" actId="164"/>
          <ac:spMkLst>
            <pc:docMk/>
            <pc:sldMk cId="0" sldId="257"/>
            <ac:spMk id="31" creationId="{193E738C-C131-104A-1C94-A21F6091EC4D}"/>
          </ac:spMkLst>
        </pc:spChg>
        <pc:spChg chg="mod topLvl">
          <ac:chgData name="장군 임" userId="b0ca47fc2879dc50" providerId="LiveId" clId="{E4778180-B863-4F4A-9A3C-0ED780554E8D}" dt="2025-08-22T01:28:25.221" v="279" actId="164"/>
          <ac:spMkLst>
            <pc:docMk/>
            <pc:sldMk cId="0" sldId="257"/>
            <ac:spMk id="32" creationId="{9E5FF05B-4F3D-2DB2-BFDF-CCFAD6E3820A}"/>
          </ac:spMkLst>
        </pc:spChg>
        <pc:spChg chg="mod topLvl">
          <ac:chgData name="장군 임" userId="b0ca47fc2879dc50" providerId="LiveId" clId="{E4778180-B863-4F4A-9A3C-0ED780554E8D}" dt="2025-08-22T01:28:29.994" v="281" actId="1076"/>
          <ac:spMkLst>
            <pc:docMk/>
            <pc:sldMk cId="0" sldId="257"/>
            <ac:spMk id="33" creationId="{9DA9EFB5-2814-C206-7447-1C7CB8628EE7}"/>
          </ac:spMkLst>
        </pc:spChg>
        <pc:spChg chg="mod topLvl">
          <ac:chgData name="장군 임" userId="b0ca47fc2879dc50" providerId="LiveId" clId="{E4778180-B863-4F4A-9A3C-0ED780554E8D}" dt="2025-08-22T01:29:22.829" v="284" actId="1076"/>
          <ac:spMkLst>
            <pc:docMk/>
            <pc:sldMk cId="0" sldId="257"/>
            <ac:spMk id="39" creationId="{E9458798-4DA0-1179-DCD6-A28C05B66AC9}"/>
          </ac:spMkLst>
        </pc:spChg>
        <pc:spChg chg="mod topLvl">
          <ac:chgData name="장군 임" userId="b0ca47fc2879dc50" providerId="LiveId" clId="{E4778180-B863-4F4A-9A3C-0ED780554E8D}" dt="2025-08-22T01:29:41.591" v="286" actId="408"/>
          <ac:spMkLst>
            <pc:docMk/>
            <pc:sldMk cId="0" sldId="257"/>
            <ac:spMk id="41" creationId="{A46F5C05-6A3C-AA5A-B370-21B9DD49BD3D}"/>
          </ac:spMkLst>
        </pc:spChg>
        <pc:spChg chg="mod topLvl">
          <ac:chgData name="장군 임" userId="b0ca47fc2879dc50" providerId="LiveId" clId="{E4778180-B863-4F4A-9A3C-0ED780554E8D}" dt="2025-08-22T01:29:33.837" v="285" actId="1076"/>
          <ac:spMkLst>
            <pc:docMk/>
            <pc:sldMk cId="0" sldId="257"/>
            <ac:spMk id="43" creationId="{F07CCF25-5ED1-2B9C-F132-B49B6EDC41AE}"/>
          </ac:spMkLst>
        </pc:spChg>
        <pc:spChg chg="mod">
          <ac:chgData name="장군 임" userId="b0ca47fc2879dc50" providerId="LiveId" clId="{E4778180-B863-4F4A-9A3C-0ED780554E8D}" dt="2025-08-22T01:25:54.697" v="260" actId="12788"/>
          <ac:spMkLst>
            <pc:docMk/>
            <pc:sldMk cId="0" sldId="257"/>
            <ac:spMk id="47" creationId="{18D41A72-26D5-C0B5-DDC9-9A3F305662AE}"/>
          </ac:spMkLst>
        </pc:spChg>
        <pc:grpChg chg="add mod">
          <ac:chgData name="장군 임" userId="b0ca47fc2879dc50" providerId="LiveId" clId="{E4778180-B863-4F4A-9A3C-0ED780554E8D}" dt="2025-08-22T01:28:17.250" v="277" actId="164"/>
          <ac:grpSpMkLst>
            <pc:docMk/>
            <pc:sldMk cId="0" sldId="257"/>
            <ac:grpSpMk id="2" creationId="{6FEA4558-84BA-B33C-BD18-B2D7BFCABAF5}"/>
          </ac:grpSpMkLst>
        </pc:grpChg>
        <pc:grpChg chg="add mod">
          <ac:chgData name="장군 임" userId="b0ca47fc2879dc50" providerId="LiveId" clId="{E4778180-B863-4F4A-9A3C-0ED780554E8D}" dt="2025-08-22T01:28:47.570" v="282" actId="1076"/>
          <ac:grpSpMkLst>
            <pc:docMk/>
            <pc:sldMk cId="0" sldId="257"/>
            <ac:grpSpMk id="3" creationId="{49563FE1-850D-30E8-0540-442A0D7F4132}"/>
          </ac:grpSpMkLst>
        </pc:grpChg>
        <pc:grpChg chg="mod">
          <ac:chgData name="장군 임" userId="b0ca47fc2879dc50" providerId="LiveId" clId="{E4778180-B863-4F4A-9A3C-0ED780554E8D}" dt="2025-08-22T01:10:11.065" v="256" actId="12788"/>
          <ac:grpSpMkLst>
            <pc:docMk/>
            <pc:sldMk cId="0" sldId="257"/>
            <ac:grpSpMk id="8" creationId="{00000000-0000-0000-0000-000000000000}"/>
          </ac:grpSpMkLst>
        </pc:grpChg>
        <pc:grpChg chg="del mod">
          <ac:chgData name="장군 임" userId="b0ca47fc2879dc50" providerId="LiveId" clId="{E4778180-B863-4F4A-9A3C-0ED780554E8D}" dt="2025-08-22T01:27:47.856" v="272" actId="165"/>
          <ac:grpSpMkLst>
            <pc:docMk/>
            <pc:sldMk cId="0" sldId="257"/>
            <ac:grpSpMk id="48" creationId="{087B2B51-8B1C-B3C8-D04A-F991EACAA24C}"/>
          </ac:grpSpMkLst>
        </pc:grpChg>
        <pc:cxnChg chg="mod topLvl">
          <ac:chgData name="장군 임" userId="b0ca47fc2879dc50" providerId="LiveId" clId="{E4778180-B863-4F4A-9A3C-0ED780554E8D}" dt="2025-08-22T01:28:25.221" v="279" actId="164"/>
          <ac:cxnSpMkLst>
            <pc:docMk/>
            <pc:sldMk cId="0" sldId="257"/>
            <ac:cxnSpMk id="35" creationId="{2DCE175B-83C1-E01C-8476-EDB6B9112AFC}"/>
          </ac:cxnSpMkLst>
        </pc:cxnChg>
        <pc:cxnChg chg="mod topLvl">
          <ac:chgData name="장군 임" userId="b0ca47fc2879dc50" providerId="LiveId" clId="{E4778180-B863-4F4A-9A3C-0ED780554E8D}" dt="2025-08-22T01:28:25.221" v="279" actId="164"/>
          <ac:cxnSpMkLst>
            <pc:docMk/>
            <pc:sldMk cId="0" sldId="257"/>
            <ac:cxnSpMk id="37" creationId="{EF6F7D4F-CE86-868A-F169-B44D8D18778C}"/>
          </ac:cxnSpMkLst>
        </pc:cxnChg>
      </pc:sldChg>
      <pc:sldChg chg="delSp modSp mod">
        <pc:chgData name="장군 임" userId="b0ca47fc2879dc50" providerId="LiveId" clId="{E4778180-B863-4F4A-9A3C-0ED780554E8D}" dt="2025-08-22T02:04:54.142" v="305" actId="12788"/>
        <pc:sldMkLst>
          <pc:docMk/>
          <pc:sldMk cId="0" sldId="258"/>
        </pc:sldMkLst>
        <pc:spChg chg="mod">
          <ac:chgData name="장군 임" userId="b0ca47fc2879dc50" providerId="LiveId" clId="{E4778180-B863-4F4A-9A3C-0ED780554E8D}" dt="2025-08-22T02:04:54.142" v="305" actId="12788"/>
          <ac:spMkLst>
            <pc:docMk/>
            <pc:sldMk cId="0" sldId="258"/>
            <ac:spMk id="5" creationId="{ABDFB5C5-7C58-0ACF-1EA4-015C1E06126F}"/>
          </ac:spMkLst>
        </pc:spChg>
        <pc:spChg chg="mod">
          <ac:chgData name="장군 임" userId="b0ca47fc2879dc50" providerId="LiveId" clId="{E4778180-B863-4F4A-9A3C-0ED780554E8D}" dt="2025-08-22T02:04:54.142" v="305" actId="12788"/>
          <ac:spMkLst>
            <pc:docMk/>
            <pc:sldMk cId="0" sldId="258"/>
            <ac:spMk id="6" creationId="{8477F369-598C-7EC7-A312-F35AF6E13EE4}"/>
          </ac:spMkLst>
        </pc:spChg>
        <pc:spChg chg="mod">
          <ac:chgData name="장군 임" userId="b0ca47fc2879dc50" providerId="LiveId" clId="{E4778180-B863-4F4A-9A3C-0ED780554E8D}" dt="2025-08-22T02:04:54.142" v="305" actId="12788"/>
          <ac:spMkLst>
            <pc:docMk/>
            <pc:sldMk cId="0" sldId="258"/>
            <ac:spMk id="11" creationId="{00000000-0000-0000-0000-000000000000}"/>
          </ac:spMkLst>
        </pc:spChg>
        <pc:grpChg chg="mod">
          <ac:chgData name="장군 임" userId="b0ca47fc2879dc50" providerId="LiveId" clId="{E4778180-B863-4F4A-9A3C-0ED780554E8D}" dt="2025-08-22T02:04:54.142" v="305" actId="12788"/>
          <ac:grpSpMkLst>
            <pc:docMk/>
            <pc:sldMk cId="0" sldId="258"/>
            <ac:grpSpMk id="2" creationId="{19BDF032-AEBF-5BC4-E63F-8E998EF8EC5E}"/>
          </ac:grpSpMkLst>
        </pc:grpChg>
      </pc:sldChg>
      <pc:sldChg chg="modSp mod">
        <pc:chgData name="장군 임" userId="b0ca47fc2879dc50" providerId="LiveId" clId="{E4778180-B863-4F4A-9A3C-0ED780554E8D}" dt="2025-08-22T02:03:50.607" v="304" actId="14100"/>
        <pc:sldMkLst>
          <pc:docMk/>
          <pc:sldMk cId="0" sldId="259"/>
        </pc:sldMkLst>
        <pc:spChg chg="mod">
          <ac:chgData name="장군 임" userId="b0ca47fc2879dc50" providerId="LiveId" clId="{E4778180-B863-4F4A-9A3C-0ED780554E8D}" dt="2025-08-22T01:33:20.206" v="287" actId="12788"/>
          <ac:spMkLst>
            <pc:docMk/>
            <pc:sldMk cId="0" sldId="259"/>
            <ac:spMk id="5" creationId="{26AA9537-9B33-548B-E656-69B515D2990E}"/>
          </ac:spMkLst>
        </pc:spChg>
        <pc:spChg chg="mod">
          <ac:chgData name="장군 임" userId="b0ca47fc2879dc50" providerId="LiveId" clId="{E4778180-B863-4F4A-9A3C-0ED780554E8D}" dt="2025-08-22T01:33:20.206" v="287" actId="12788"/>
          <ac:spMkLst>
            <pc:docMk/>
            <pc:sldMk cId="0" sldId="259"/>
            <ac:spMk id="6" creationId="{98888054-A4E2-6385-6E3E-60EDCD2B090C}"/>
          </ac:spMkLst>
        </pc:spChg>
        <pc:spChg chg="mod">
          <ac:chgData name="장군 임" userId="b0ca47fc2879dc50" providerId="LiveId" clId="{E4778180-B863-4F4A-9A3C-0ED780554E8D}" dt="2025-08-22T01:33:20.206" v="287" actId="12788"/>
          <ac:spMkLst>
            <pc:docMk/>
            <pc:sldMk cId="0" sldId="259"/>
            <ac:spMk id="12" creationId="{00000000-0000-0000-0000-000000000000}"/>
          </ac:spMkLst>
        </pc:spChg>
        <pc:spChg chg="mod">
          <ac:chgData name="장군 임" userId="b0ca47fc2879dc50" providerId="LiveId" clId="{E4778180-B863-4F4A-9A3C-0ED780554E8D}" dt="2025-08-22T02:03:34.232" v="298" actId="12788"/>
          <ac:spMkLst>
            <pc:docMk/>
            <pc:sldMk cId="0" sldId="259"/>
            <ac:spMk id="14" creationId="{00000000-0000-0000-0000-000000000000}"/>
          </ac:spMkLst>
        </pc:spChg>
        <pc:spChg chg="mod">
          <ac:chgData name="장군 임" userId="b0ca47fc2879dc50" providerId="LiveId" clId="{E4778180-B863-4F4A-9A3C-0ED780554E8D}" dt="2025-08-22T01:33:39.771" v="290" actId="12788"/>
          <ac:spMkLst>
            <pc:docMk/>
            <pc:sldMk cId="0" sldId="259"/>
            <ac:spMk id="17" creationId="{9AA3C34E-E921-926A-5FF9-A44635306F10}"/>
          </ac:spMkLst>
        </pc:spChg>
        <pc:spChg chg="mod">
          <ac:chgData name="장군 임" userId="b0ca47fc2879dc50" providerId="LiveId" clId="{E4778180-B863-4F4A-9A3C-0ED780554E8D}" dt="2025-08-22T01:33:27.360" v="288" actId="12788"/>
          <ac:spMkLst>
            <pc:docMk/>
            <pc:sldMk cId="0" sldId="259"/>
            <ac:spMk id="24" creationId="{ABA8B68B-B099-915B-86C1-8E10E1BEB857}"/>
          </ac:spMkLst>
        </pc:spChg>
        <pc:spChg chg="mod">
          <ac:chgData name="장군 임" userId="b0ca47fc2879dc50" providerId="LiveId" clId="{E4778180-B863-4F4A-9A3C-0ED780554E8D}" dt="2025-08-22T02:03:50.607" v="304" actId="14100"/>
          <ac:spMkLst>
            <pc:docMk/>
            <pc:sldMk cId="0" sldId="259"/>
            <ac:spMk id="35" creationId="{9BDD8887-BDF1-043C-B81A-86B3F1EEB01D}"/>
          </ac:spMkLst>
        </pc:spChg>
        <pc:grpChg chg="mod">
          <ac:chgData name="장군 임" userId="b0ca47fc2879dc50" providerId="LiveId" clId="{E4778180-B863-4F4A-9A3C-0ED780554E8D}" dt="2025-08-22T01:33:20.206" v="287" actId="12788"/>
          <ac:grpSpMkLst>
            <pc:docMk/>
            <pc:sldMk cId="0" sldId="259"/>
            <ac:grpSpMk id="2" creationId="{BC346C84-A057-6A25-2087-7992FBD52DC3}"/>
          </ac:grpSpMkLst>
        </pc:grpChg>
      </pc:sldChg>
      <pc:sldChg chg="addSp delSp modSp mod">
        <pc:chgData name="장군 임" userId="b0ca47fc2879dc50" providerId="LiveId" clId="{E4778180-B863-4F4A-9A3C-0ED780554E8D}" dt="2025-08-22T02:11:11.636" v="307" actId="1076"/>
        <pc:sldMkLst>
          <pc:docMk/>
          <pc:sldMk cId="4116060856" sldId="260"/>
        </pc:sldMkLst>
        <pc:spChg chg="mod">
          <ac:chgData name="장군 임" userId="b0ca47fc2879dc50" providerId="LiveId" clId="{E4778180-B863-4F4A-9A3C-0ED780554E8D}" dt="2025-08-22T00:27:08.540" v="100" actId="12788"/>
          <ac:spMkLst>
            <pc:docMk/>
            <pc:sldMk cId="4116060856" sldId="260"/>
            <ac:spMk id="3" creationId="{D41371E4-A195-4395-A1CC-298CCAC6FA46}"/>
          </ac:spMkLst>
        </pc:spChg>
        <pc:spChg chg="mod">
          <ac:chgData name="장군 임" userId="b0ca47fc2879dc50" providerId="LiveId" clId="{E4778180-B863-4F4A-9A3C-0ED780554E8D}" dt="2025-08-22T00:27:08.540" v="100" actId="12788"/>
          <ac:spMkLst>
            <pc:docMk/>
            <pc:sldMk cId="4116060856" sldId="260"/>
            <ac:spMk id="4" creationId="{EBB8C8E0-4647-8191-F4DB-4A2F09AF4772}"/>
          </ac:spMkLst>
        </pc:spChg>
        <pc:spChg chg="mod">
          <ac:chgData name="장군 임" userId="b0ca47fc2879dc50" providerId="LiveId" clId="{E4778180-B863-4F4A-9A3C-0ED780554E8D}" dt="2025-08-22T00:27:08.540" v="100" actId="12788"/>
          <ac:spMkLst>
            <pc:docMk/>
            <pc:sldMk cId="4116060856" sldId="260"/>
            <ac:spMk id="8" creationId="{3F82F9BB-5AA9-F0F7-5A52-3E0730551C0E}"/>
          </ac:spMkLst>
        </pc:spChg>
        <pc:spChg chg="mod">
          <ac:chgData name="장군 임" userId="b0ca47fc2879dc50" providerId="LiveId" clId="{E4778180-B863-4F4A-9A3C-0ED780554E8D}" dt="2025-08-22T00:27:08.540" v="100" actId="12788"/>
          <ac:spMkLst>
            <pc:docMk/>
            <pc:sldMk cId="4116060856" sldId="260"/>
            <ac:spMk id="9" creationId="{EB91666E-401D-1047-6860-E3331B87BF85}"/>
          </ac:spMkLst>
        </pc:spChg>
        <pc:spChg chg="mod">
          <ac:chgData name="장군 임" userId="b0ca47fc2879dc50" providerId="LiveId" clId="{E4778180-B863-4F4A-9A3C-0ED780554E8D}" dt="2025-08-22T00:26:26.489" v="93" actId="12788"/>
          <ac:spMkLst>
            <pc:docMk/>
            <pc:sldMk cId="4116060856" sldId="260"/>
            <ac:spMk id="10" creationId="{DECA43A9-F9DF-1FA5-738A-4D8103EE04DE}"/>
          </ac:spMkLst>
        </pc:spChg>
        <pc:spChg chg="mod">
          <ac:chgData name="장군 임" userId="b0ca47fc2879dc50" providerId="LiveId" clId="{E4778180-B863-4F4A-9A3C-0ED780554E8D}" dt="2025-08-22T00:26:26.489" v="93" actId="12788"/>
          <ac:spMkLst>
            <pc:docMk/>
            <pc:sldMk cId="4116060856" sldId="260"/>
            <ac:spMk id="11" creationId="{6A765AFA-9C9E-F4C0-6A97-E384238D74D4}"/>
          </ac:spMkLst>
        </pc:spChg>
        <pc:spChg chg="mod">
          <ac:chgData name="장군 임" userId="b0ca47fc2879dc50" providerId="LiveId" clId="{E4778180-B863-4F4A-9A3C-0ED780554E8D}" dt="2025-08-22T01:02:19.839" v="249"/>
          <ac:spMkLst>
            <pc:docMk/>
            <pc:sldMk cId="4116060856" sldId="260"/>
            <ac:spMk id="12" creationId="{7B2B04F3-C9A0-0E92-37E8-1ACCB6BE95CF}"/>
          </ac:spMkLst>
        </pc:spChg>
        <pc:spChg chg="mod">
          <ac:chgData name="장군 임" userId="b0ca47fc2879dc50" providerId="LiveId" clId="{E4778180-B863-4F4A-9A3C-0ED780554E8D}" dt="2025-08-22T00:25:37.956" v="87" actId="12788"/>
          <ac:spMkLst>
            <pc:docMk/>
            <pc:sldMk cId="4116060856" sldId="260"/>
            <ac:spMk id="13" creationId="{A407ECAB-5FE4-A8D4-A6EE-8841E2B2867C}"/>
          </ac:spMkLst>
        </pc:spChg>
        <pc:spChg chg="mod">
          <ac:chgData name="장군 임" userId="b0ca47fc2879dc50" providerId="LiveId" clId="{E4778180-B863-4F4A-9A3C-0ED780554E8D}" dt="2025-08-22T00:24:56.489" v="83" actId="122"/>
          <ac:spMkLst>
            <pc:docMk/>
            <pc:sldMk cId="4116060856" sldId="260"/>
            <ac:spMk id="18" creationId="{1FC0A871-0F55-847B-9E42-BB8EBF8AE69D}"/>
          </ac:spMkLst>
        </pc:spChg>
        <pc:spChg chg="mod">
          <ac:chgData name="장군 임" userId="b0ca47fc2879dc50" providerId="LiveId" clId="{E4778180-B863-4F4A-9A3C-0ED780554E8D}" dt="2025-08-22T00:26:17.902" v="92" actId="12788"/>
          <ac:spMkLst>
            <pc:docMk/>
            <pc:sldMk cId="4116060856" sldId="260"/>
            <ac:spMk id="19" creationId="{D132BA6B-603F-F36C-7BC2-3E714DE876D8}"/>
          </ac:spMkLst>
        </pc:spChg>
        <pc:spChg chg="mod">
          <ac:chgData name="장군 임" userId="b0ca47fc2879dc50" providerId="LiveId" clId="{E4778180-B863-4F4A-9A3C-0ED780554E8D}" dt="2025-08-22T00:24:56.489" v="83" actId="122"/>
          <ac:spMkLst>
            <pc:docMk/>
            <pc:sldMk cId="4116060856" sldId="260"/>
            <ac:spMk id="20" creationId="{D550BB0F-ED26-87B6-1655-47BDD22699D8}"/>
          </ac:spMkLst>
        </pc:spChg>
        <pc:spChg chg="mod">
          <ac:chgData name="장군 임" userId="b0ca47fc2879dc50" providerId="LiveId" clId="{E4778180-B863-4F4A-9A3C-0ED780554E8D}" dt="2025-08-22T00:36:35.145" v="170" actId="1038"/>
          <ac:spMkLst>
            <pc:docMk/>
            <pc:sldMk cId="4116060856" sldId="260"/>
            <ac:spMk id="22" creationId="{6DF8C62B-FF5E-42AB-3D22-737FE5C26075}"/>
          </ac:spMkLst>
        </pc:spChg>
        <pc:spChg chg="mod">
          <ac:chgData name="장군 임" userId="b0ca47fc2879dc50" providerId="LiveId" clId="{E4778180-B863-4F4A-9A3C-0ED780554E8D}" dt="2025-08-22T00:38:39.731" v="213" actId="1076"/>
          <ac:spMkLst>
            <pc:docMk/>
            <pc:sldMk cId="4116060856" sldId="260"/>
            <ac:spMk id="23" creationId="{E669779E-B2E7-A400-6F51-3BFBF8A66AB9}"/>
          </ac:spMkLst>
        </pc:spChg>
        <pc:spChg chg="mod">
          <ac:chgData name="장군 임" userId="b0ca47fc2879dc50" providerId="LiveId" clId="{E4778180-B863-4F4A-9A3C-0ED780554E8D}" dt="2025-08-22T00:38:04.101" v="212" actId="20577"/>
          <ac:spMkLst>
            <pc:docMk/>
            <pc:sldMk cId="4116060856" sldId="260"/>
            <ac:spMk id="24" creationId="{3FF3B65D-F680-41EA-CDED-3E23C682F31E}"/>
          </ac:spMkLst>
        </pc:spChg>
        <pc:grpChg chg="mod">
          <ac:chgData name="장군 임" userId="b0ca47fc2879dc50" providerId="LiveId" clId="{E4778180-B863-4F4A-9A3C-0ED780554E8D}" dt="2025-08-22T00:27:08.540" v="100" actId="12788"/>
          <ac:grpSpMkLst>
            <pc:docMk/>
            <pc:sldMk cId="4116060856" sldId="260"/>
            <ac:grpSpMk id="5" creationId="{910223A8-3434-6DF8-8412-8EFB62C9EB59}"/>
          </ac:grpSpMkLst>
        </pc:grpChg>
        <pc:picChg chg="add mod">
          <ac:chgData name="장군 임" userId="b0ca47fc2879dc50" providerId="LiveId" clId="{E4778180-B863-4F4A-9A3C-0ED780554E8D}" dt="2025-08-22T02:11:11.636" v="307" actId="1076"/>
          <ac:picMkLst>
            <pc:docMk/>
            <pc:sldMk cId="4116060856" sldId="260"/>
            <ac:picMk id="14" creationId="{68CAE87E-0768-6C7E-1A0D-BE4863523E93}"/>
          </ac:picMkLst>
        </pc:picChg>
        <pc:picChg chg="add mod">
          <ac:chgData name="장군 임" userId="b0ca47fc2879dc50" providerId="LiveId" clId="{E4778180-B863-4F4A-9A3C-0ED780554E8D}" dt="2025-08-22T01:00:52.793" v="241" actId="1076"/>
          <ac:picMkLst>
            <pc:docMk/>
            <pc:sldMk cId="4116060856" sldId="260"/>
            <ac:picMk id="15" creationId="{7B206F7B-CE1C-9220-4439-540AD9E7A993}"/>
          </ac:picMkLst>
        </pc:picChg>
        <pc:picChg chg="add mod">
          <ac:chgData name="장군 임" userId="b0ca47fc2879dc50" providerId="LiveId" clId="{E4778180-B863-4F4A-9A3C-0ED780554E8D}" dt="2025-08-22T01:01:07.769" v="243" actId="1076"/>
          <ac:picMkLst>
            <pc:docMk/>
            <pc:sldMk cId="4116060856" sldId="260"/>
            <ac:picMk id="16" creationId="{39B19409-8659-E42E-CC55-244BAE0A3CCA}"/>
          </ac:picMkLst>
        </pc:picChg>
        <pc:picChg chg="del">
          <ac:chgData name="장군 임" userId="b0ca47fc2879dc50" providerId="LiveId" clId="{E4778180-B863-4F4A-9A3C-0ED780554E8D}" dt="2025-08-22T00:34:49.738" v="106" actId="478"/>
          <ac:picMkLst>
            <pc:docMk/>
            <pc:sldMk cId="4116060856" sldId="260"/>
            <ac:picMk id="1026" creationId="{23A80ADB-EA9C-6DC2-4E3C-CFB45FACC32F}"/>
          </ac:picMkLst>
        </pc:picChg>
        <pc:picChg chg="del mod">
          <ac:chgData name="장군 임" userId="b0ca47fc2879dc50" providerId="LiveId" clId="{E4778180-B863-4F4A-9A3C-0ED780554E8D}" dt="2025-08-22T00:57:55.905" v="214" actId="478"/>
          <ac:picMkLst>
            <pc:docMk/>
            <pc:sldMk cId="4116060856" sldId="260"/>
            <ac:picMk id="1028" creationId="{296AE73B-D66A-0391-3627-727888D73177}"/>
          </ac:picMkLst>
        </pc:picChg>
        <pc:picChg chg="del mod">
          <ac:chgData name="장군 임" userId="b0ca47fc2879dc50" providerId="LiveId" clId="{E4778180-B863-4F4A-9A3C-0ED780554E8D}" dt="2025-08-22T00:34:50.329" v="107" actId="478"/>
          <ac:picMkLst>
            <pc:docMk/>
            <pc:sldMk cId="4116060856" sldId="260"/>
            <ac:picMk id="1032" creationId="{A162F098-2862-968A-86F8-8CC10836E3C2}"/>
          </ac:picMkLst>
        </pc:picChg>
      </pc:sldChg>
    </pc:docChg>
  </pc:docChgLst>
</pc:chgInfo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60E00E-BD39-43E3-B095-74AB9C169F66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193925" y="1143000"/>
            <a:ext cx="2470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C05D0-DFB1-4568-91E3-90488F3508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192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C05D0-DFB1-4568-91E3-90488F3508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464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">
            <a:extLst>
              <a:ext uri="{FF2B5EF4-FFF2-40B4-BE49-F238E27FC236}">
                <a16:creationId xmlns:a16="http://schemas.microsoft.com/office/drawing/2014/main" id="{1CE9F21C-83DD-2BEB-BC48-D9C6A7C98135}"/>
              </a:ext>
            </a:extLst>
          </p:cNvPr>
          <p:cNvGrpSpPr/>
          <p:nvPr userDrawn="1"/>
        </p:nvGrpSpPr>
        <p:grpSpPr>
          <a:xfrm>
            <a:off x="1426498" y="1434863"/>
            <a:ext cx="7736224" cy="10290412"/>
            <a:chOff x="0" y="0"/>
            <a:chExt cx="2037524" cy="2710232"/>
          </a:xfrm>
        </p:grpSpPr>
        <p:sp>
          <p:nvSpPr>
            <p:cNvPr id="6" name="Freeform 3">
              <a:extLst>
                <a:ext uri="{FF2B5EF4-FFF2-40B4-BE49-F238E27FC236}">
                  <a16:creationId xmlns:a16="http://schemas.microsoft.com/office/drawing/2014/main" id="{5D3610EA-ED89-4762-89B9-6BC3FD5FADAD}"/>
                </a:ext>
              </a:extLst>
            </p:cNvPr>
            <p:cNvSpPr/>
            <p:nvPr/>
          </p:nvSpPr>
          <p:spPr>
            <a:xfrm>
              <a:off x="0" y="0"/>
              <a:ext cx="2037524" cy="2710232"/>
            </a:xfrm>
            <a:custGeom>
              <a:avLst/>
              <a:gdLst/>
              <a:ahLst/>
              <a:cxnLst/>
              <a:rect l="l" t="t" r="r" b="b"/>
              <a:pathLst>
                <a:path w="2037524" h="2710232">
                  <a:moveTo>
                    <a:pt x="41030" y="0"/>
                  </a:moveTo>
                  <a:lnTo>
                    <a:pt x="1996494" y="0"/>
                  </a:lnTo>
                  <a:cubicBezTo>
                    <a:pt x="2007376" y="0"/>
                    <a:pt x="2017812" y="4323"/>
                    <a:pt x="2025506" y="12017"/>
                  </a:cubicBezTo>
                  <a:cubicBezTo>
                    <a:pt x="2033201" y="19712"/>
                    <a:pt x="2037524" y="30148"/>
                    <a:pt x="2037524" y="41030"/>
                  </a:cubicBezTo>
                  <a:lnTo>
                    <a:pt x="2037524" y="2669202"/>
                  </a:lnTo>
                  <a:cubicBezTo>
                    <a:pt x="2037524" y="2680084"/>
                    <a:pt x="2033201" y="2690520"/>
                    <a:pt x="2025506" y="2698215"/>
                  </a:cubicBezTo>
                  <a:cubicBezTo>
                    <a:pt x="2017812" y="2705909"/>
                    <a:pt x="2007376" y="2710232"/>
                    <a:pt x="1996494" y="2710232"/>
                  </a:cubicBezTo>
                  <a:lnTo>
                    <a:pt x="41030" y="2710232"/>
                  </a:lnTo>
                  <a:cubicBezTo>
                    <a:pt x="30148" y="2710232"/>
                    <a:pt x="19712" y="2705909"/>
                    <a:pt x="12017" y="2698215"/>
                  </a:cubicBezTo>
                  <a:cubicBezTo>
                    <a:pt x="4323" y="2690520"/>
                    <a:pt x="0" y="2680084"/>
                    <a:pt x="0" y="2669202"/>
                  </a:cubicBezTo>
                  <a:lnTo>
                    <a:pt x="0" y="41030"/>
                  </a:lnTo>
                  <a:cubicBezTo>
                    <a:pt x="0" y="30148"/>
                    <a:pt x="4323" y="19712"/>
                    <a:pt x="12017" y="12017"/>
                  </a:cubicBezTo>
                  <a:cubicBezTo>
                    <a:pt x="19712" y="4323"/>
                    <a:pt x="30148" y="0"/>
                    <a:pt x="41030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8288F881-F85B-1FAC-3862-29246131DD9A}"/>
                </a:ext>
              </a:extLst>
            </p:cNvPr>
            <p:cNvSpPr txBox="1"/>
            <p:nvPr/>
          </p:nvSpPr>
          <p:spPr>
            <a:xfrm>
              <a:off x="0" y="-57150"/>
              <a:ext cx="2037524" cy="27673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1"/>
                </a:lnSpc>
              </a:pPr>
              <a:endParaRPr/>
            </a:p>
          </p:txBody>
        </p:sp>
      </p:grpSp>
      <p:grpSp>
        <p:nvGrpSpPr>
          <p:cNvPr id="8" name="Group 5">
            <a:extLst>
              <a:ext uri="{FF2B5EF4-FFF2-40B4-BE49-F238E27FC236}">
                <a16:creationId xmlns:a16="http://schemas.microsoft.com/office/drawing/2014/main" id="{C59210D2-0B49-6CE3-F19F-5D292654D4FB}"/>
              </a:ext>
            </a:extLst>
          </p:cNvPr>
          <p:cNvGrpSpPr/>
          <p:nvPr userDrawn="1"/>
        </p:nvGrpSpPr>
        <p:grpSpPr>
          <a:xfrm>
            <a:off x="1274098" y="1282463"/>
            <a:ext cx="7736224" cy="10290412"/>
            <a:chOff x="0" y="0"/>
            <a:chExt cx="2037524" cy="2710232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F91F6D86-CB8C-671E-2DB5-DC234C19F6AB}"/>
                </a:ext>
              </a:extLst>
            </p:cNvPr>
            <p:cNvSpPr/>
            <p:nvPr/>
          </p:nvSpPr>
          <p:spPr>
            <a:xfrm>
              <a:off x="0" y="0"/>
              <a:ext cx="2037524" cy="2710232"/>
            </a:xfrm>
            <a:custGeom>
              <a:avLst/>
              <a:gdLst/>
              <a:ahLst/>
              <a:cxnLst/>
              <a:rect l="l" t="t" r="r" b="b"/>
              <a:pathLst>
                <a:path w="2037524" h="2710232">
                  <a:moveTo>
                    <a:pt x="41030" y="0"/>
                  </a:moveTo>
                  <a:lnTo>
                    <a:pt x="1996494" y="0"/>
                  </a:lnTo>
                  <a:cubicBezTo>
                    <a:pt x="2007376" y="0"/>
                    <a:pt x="2017812" y="4323"/>
                    <a:pt x="2025506" y="12017"/>
                  </a:cubicBezTo>
                  <a:cubicBezTo>
                    <a:pt x="2033201" y="19712"/>
                    <a:pt x="2037524" y="30148"/>
                    <a:pt x="2037524" y="41030"/>
                  </a:cubicBezTo>
                  <a:lnTo>
                    <a:pt x="2037524" y="2669202"/>
                  </a:lnTo>
                  <a:cubicBezTo>
                    <a:pt x="2037524" y="2680084"/>
                    <a:pt x="2033201" y="2690520"/>
                    <a:pt x="2025506" y="2698215"/>
                  </a:cubicBezTo>
                  <a:cubicBezTo>
                    <a:pt x="2017812" y="2705909"/>
                    <a:pt x="2007376" y="2710232"/>
                    <a:pt x="1996494" y="2710232"/>
                  </a:cubicBezTo>
                  <a:lnTo>
                    <a:pt x="41030" y="2710232"/>
                  </a:lnTo>
                  <a:cubicBezTo>
                    <a:pt x="30148" y="2710232"/>
                    <a:pt x="19712" y="2705909"/>
                    <a:pt x="12017" y="2698215"/>
                  </a:cubicBezTo>
                  <a:cubicBezTo>
                    <a:pt x="4323" y="2690520"/>
                    <a:pt x="0" y="2680084"/>
                    <a:pt x="0" y="2669202"/>
                  </a:cubicBezTo>
                  <a:lnTo>
                    <a:pt x="0" y="41030"/>
                  </a:lnTo>
                  <a:cubicBezTo>
                    <a:pt x="0" y="30148"/>
                    <a:pt x="4323" y="19712"/>
                    <a:pt x="12017" y="12017"/>
                  </a:cubicBezTo>
                  <a:cubicBezTo>
                    <a:pt x="19712" y="4323"/>
                    <a:pt x="30148" y="0"/>
                    <a:pt x="41030" y="0"/>
                  </a:cubicBezTo>
                  <a:close/>
                </a:path>
              </a:pathLst>
            </a:custGeom>
            <a:solidFill>
              <a:srgbClr val="FDFDF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7">
              <a:extLst>
                <a:ext uri="{FF2B5EF4-FFF2-40B4-BE49-F238E27FC236}">
                  <a16:creationId xmlns:a16="http://schemas.microsoft.com/office/drawing/2014/main" id="{2DAE9E07-B976-CE26-5773-4AB02B852146}"/>
                </a:ext>
              </a:extLst>
            </p:cNvPr>
            <p:cNvSpPr txBox="1"/>
            <p:nvPr/>
          </p:nvSpPr>
          <p:spPr>
            <a:xfrm>
              <a:off x="0" y="-57150"/>
              <a:ext cx="2037524" cy="27673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1"/>
                </a:lnSpc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BA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.kr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komount.or.kr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/>
          <p:cNvSpPr/>
          <p:nvPr/>
        </p:nvSpPr>
        <p:spPr>
          <a:xfrm>
            <a:off x="4123048" y="6502222"/>
            <a:ext cx="2041249" cy="650041"/>
          </a:xfrm>
          <a:custGeom>
            <a:avLst/>
            <a:gdLst/>
            <a:ahLst/>
            <a:cxnLst/>
            <a:rect l="l" t="t" r="r" b="b"/>
            <a:pathLst>
              <a:path w="537613" h="171204">
                <a:moveTo>
                  <a:pt x="85602" y="0"/>
                </a:moveTo>
                <a:lnTo>
                  <a:pt x="452011" y="0"/>
                </a:lnTo>
                <a:cubicBezTo>
                  <a:pt x="474714" y="0"/>
                  <a:pt x="496487" y="9019"/>
                  <a:pt x="512541" y="25072"/>
                </a:cubicBezTo>
                <a:cubicBezTo>
                  <a:pt x="528594" y="41126"/>
                  <a:pt x="537613" y="62899"/>
                  <a:pt x="537613" y="85602"/>
                </a:cubicBezTo>
                <a:lnTo>
                  <a:pt x="537613" y="85602"/>
                </a:lnTo>
                <a:cubicBezTo>
                  <a:pt x="537613" y="132879"/>
                  <a:pt x="499288" y="171204"/>
                  <a:pt x="452011" y="171204"/>
                </a:cubicBezTo>
                <a:lnTo>
                  <a:pt x="85602" y="171204"/>
                </a:lnTo>
                <a:cubicBezTo>
                  <a:pt x="62899" y="171204"/>
                  <a:pt x="41126" y="162186"/>
                  <a:pt x="25072" y="146132"/>
                </a:cubicBezTo>
                <a:cubicBezTo>
                  <a:pt x="9019" y="130078"/>
                  <a:pt x="0" y="108305"/>
                  <a:pt x="0" y="85602"/>
                </a:cubicBezTo>
                <a:lnTo>
                  <a:pt x="0" y="85602"/>
                </a:lnTo>
                <a:cubicBezTo>
                  <a:pt x="0" y="62899"/>
                  <a:pt x="9019" y="41126"/>
                  <a:pt x="25072" y="25072"/>
                </a:cubicBezTo>
                <a:cubicBezTo>
                  <a:pt x="41126" y="9019"/>
                  <a:pt x="62899" y="0"/>
                  <a:pt x="85602" y="0"/>
                </a:cubicBezTo>
                <a:close/>
              </a:path>
            </a:pathLst>
          </a:custGeom>
          <a:solidFill>
            <a:srgbClr val="67787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4123048" y="6393726"/>
            <a:ext cx="2041249" cy="758537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23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 rot="-18144">
            <a:off x="1946082" y="4781133"/>
            <a:ext cx="6395181" cy="1632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627"/>
              </a:lnSpc>
            </a:pPr>
            <a:r>
              <a:rPr lang="ko-KR" altLang="en-US" sz="11175" spc="-681" dirty="0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활용가이드</a:t>
            </a:r>
            <a:endParaRPr lang="en-US" sz="11175" spc="-681" dirty="0">
              <a:solidFill>
                <a:srgbClr val="67787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sp>
        <p:nvSpPr>
          <p:cNvPr id="13" name="TextBox 13"/>
          <p:cNvSpPr txBox="1"/>
          <p:nvPr/>
        </p:nvSpPr>
        <p:spPr>
          <a:xfrm rot="-18144">
            <a:off x="1946082" y="3495678"/>
            <a:ext cx="6395181" cy="1632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627"/>
              </a:lnSpc>
            </a:pPr>
            <a:r>
              <a:rPr lang="ko-KR" altLang="en-US" sz="11175" spc="-681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공공데이터</a:t>
            </a:r>
            <a:endParaRPr lang="en-US" sz="11175" spc="-681" dirty="0">
              <a:solidFill>
                <a:srgbClr val="00000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sp>
        <p:nvSpPr>
          <p:cNvPr id="14" name="TextBox 14"/>
          <p:cNvSpPr txBox="1"/>
          <p:nvPr/>
        </p:nvSpPr>
        <p:spPr>
          <a:xfrm rot="-18144">
            <a:off x="2328915" y="3033331"/>
            <a:ext cx="5629515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286"/>
              </a:lnSpc>
            </a:pPr>
            <a:r>
              <a:rPr lang="ko-KR" altLang="en-US" sz="3792" spc="-231" dirty="0" err="1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한국등산</a:t>
            </a:r>
            <a:r>
              <a:rPr lang="en-US" altLang="ko-KR" sz="3792" spc="-231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·</a:t>
            </a:r>
            <a:r>
              <a:rPr lang="ko-KR" altLang="en-US" sz="3792" spc="-231" dirty="0" err="1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트레킹지원센터</a:t>
            </a:r>
            <a:endParaRPr lang="en-US" sz="3792" spc="-231" dirty="0">
              <a:solidFill>
                <a:srgbClr val="00000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96226" y="7361995"/>
            <a:ext cx="7294549" cy="725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23"/>
              </a:lnSpc>
            </a:pPr>
            <a:r>
              <a:rPr lang="ko-KR" altLang="en-US" sz="2231" spc="-107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등산 관련 앱 개발을 위한 완벽 가이드</a:t>
            </a:r>
            <a:r>
              <a:rPr lang="en-US" altLang="ko-KR" sz="2231" spc="-107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!</a:t>
            </a:r>
          </a:p>
          <a:p>
            <a:pPr algn="ctr">
              <a:lnSpc>
                <a:spcPts val="2923"/>
              </a:lnSpc>
            </a:pPr>
            <a:r>
              <a:rPr lang="ko-KR" altLang="en-US" sz="2231" spc="-107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공공데이터 활용법을 단계별로 안내해드립니다</a:t>
            </a:r>
            <a:r>
              <a:rPr lang="en-US" altLang="ko-KR" sz="2231" spc="-107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  <a:endParaRPr lang="en-US" sz="2231" spc="-107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232320" y="6770838"/>
            <a:ext cx="1822705" cy="263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2"/>
              </a:lnSpc>
            </a:pPr>
            <a:r>
              <a:rPr lang="en-US" sz="2256" b="1" spc="203" dirty="0">
                <a:solidFill>
                  <a:srgbClr val="FDFDFB"/>
                </a:solidFill>
                <a:latin typeface="Poppins Bold"/>
                <a:ea typeface="Poppins Bold"/>
                <a:cs typeface="Poppins Bold"/>
                <a:sym typeface="Poppins Bold"/>
              </a:rPr>
              <a:t>2025</a:t>
            </a:r>
          </a:p>
        </p:txBody>
      </p:sp>
      <p:sp>
        <p:nvSpPr>
          <p:cNvPr id="17" name="AutoShape 17"/>
          <p:cNvSpPr/>
          <p:nvPr/>
        </p:nvSpPr>
        <p:spPr>
          <a:xfrm>
            <a:off x="1719065" y="2269214"/>
            <a:ext cx="6848869" cy="0"/>
          </a:xfrm>
          <a:prstGeom prst="line">
            <a:avLst/>
          </a:prstGeom>
          <a:ln w="19050" cap="flat">
            <a:solidFill>
              <a:srgbClr val="A9BA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9" name="Picture 2" descr="한국등산·트레킹지원센터">
            <a:extLst>
              <a:ext uri="{FF2B5EF4-FFF2-40B4-BE49-F238E27FC236}">
                <a16:creationId xmlns:a16="http://schemas.microsoft.com/office/drawing/2014/main" id="{F32FDE47-353D-C3B1-8901-92851054F9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59" t="12802" r="25378" b="64400"/>
          <a:stretch>
            <a:fillRect/>
          </a:stretch>
        </p:blipFill>
        <p:spPr bwMode="auto">
          <a:xfrm>
            <a:off x="385565" y="294246"/>
            <a:ext cx="2667000" cy="54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3">
            <a:extLst>
              <a:ext uri="{FF2B5EF4-FFF2-40B4-BE49-F238E27FC236}">
                <a16:creationId xmlns:a16="http://schemas.microsoft.com/office/drawing/2014/main" id="{342DD0CA-C4B9-D9CA-A293-0E769E6B4F7C}"/>
              </a:ext>
            </a:extLst>
          </p:cNvPr>
          <p:cNvSpPr txBox="1"/>
          <p:nvPr/>
        </p:nvSpPr>
        <p:spPr>
          <a:xfrm>
            <a:off x="2337635" y="1732966"/>
            <a:ext cx="5611731" cy="168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8"/>
              </a:lnSpc>
            </a:pPr>
            <a:r>
              <a:rPr lang="en-US" sz="1480" b="1" spc="306" dirty="0">
                <a:solidFill>
                  <a:srgbClr val="A9BAB2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PUBLIC DATA GUIDE</a:t>
            </a:r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0F85C0C9-290B-D1C6-BBD4-3DA77C83C9F5}"/>
              </a:ext>
            </a:extLst>
          </p:cNvPr>
          <p:cNvSpPr/>
          <p:nvPr/>
        </p:nvSpPr>
        <p:spPr>
          <a:xfrm>
            <a:off x="1679473" y="9315021"/>
            <a:ext cx="6928054" cy="1636753"/>
          </a:xfrm>
          <a:custGeom>
            <a:avLst/>
            <a:gdLst/>
            <a:ahLst/>
            <a:cxnLst/>
            <a:rect l="l" t="t" r="r" b="b"/>
            <a:pathLst>
              <a:path w="6928054" h="1636753">
                <a:moveTo>
                  <a:pt x="0" y="0"/>
                </a:moveTo>
                <a:lnTo>
                  <a:pt x="6928054" y="0"/>
                </a:lnTo>
                <a:lnTo>
                  <a:pt x="6928054" y="1636753"/>
                </a:lnTo>
                <a:lnTo>
                  <a:pt x="0" y="16367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한국등산·트레킹지원센터">
            <a:extLst>
              <a:ext uri="{FF2B5EF4-FFF2-40B4-BE49-F238E27FC236}">
                <a16:creationId xmlns:a16="http://schemas.microsoft.com/office/drawing/2014/main" id="{53CC001F-BA96-2FC3-3D08-61DF4859F7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59" t="12802" r="25378" b="64400"/>
          <a:stretch>
            <a:fillRect/>
          </a:stretch>
        </p:blipFill>
        <p:spPr bwMode="auto">
          <a:xfrm>
            <a:off x="385565" y="294246"/>
            <a:ext cx="2667000" cy="54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17">
            <a:extLst>
              <a:ext uri="{FF2B5EF4-FFF2-40B4-BE49-F238E27FC236}">
                <a16:creationId xmlns:a16="http://schemas.microsoft.com/office/drawing/2014/main" id="{D41371E4-A195-4395-A1CC-298CCAC6FA46}"/>
              </a:ext>
            </a:extLst>
          </p:cNvPr>
          <p:cNvSpPr/>
          <p:nvPr/>
        </p:nvSpPr>
        <p:spPr>
          <a:xfrm>
            <a:off x="1719065" y="2269214"/>
            <a:ext cx="6848869" cy="0"/>
          </a:xfrm>
          <a:prstGeom prst="line">
            <a:avLst/>
          </a:prstGeom>
          <a:ln w="19050" cap="flat">
            <a:solidFill>
              <a:srgbClr val="A9BA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pPr algn="ctr"/>
            <a:endParaRPr lang="ko-KR" altLang="en-US"/>
          </a:p>
        </p:txBody>
      </p:sp>
      <p:sp>
        <p:nvSpPr>
          <p:cNvPr id="4" name="TextBox 13">
            <a:extLst>
              <a:ext uri="{FF2B5EF4-FFF2-40B4-BE49-F238E27FC236}">
                <a16:creationId xmlns:a16="http://schemas.microsoft.com/office/drawing/2014/main" id="{EBB8C8E0-4647-8191-F4DB-4A2F09AF4772}"/>
              </a:ext>
            </a:extLst>
          </p:cNvPr>
          <p:cNvSpPr txBox="1"/>
          <p:nvPr/>
        </p:nvSpPr>
        <p:spPr>
          <a:xfrm>
            <a:off x="2337634" y="1732966"/>
            <a:ext cx="5611731" cy="168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8"/>
              </a:lnSpc>
            </a:pPr>
            <a:r>
              <a:rPr lang="en-US" sz="1480" b="1" spc="306" dirty="0">
                <a:solidFill>
                  <a:srgbClr val="A9BAB2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PUBLIC DATA GUIDE</a:t>
            </a:r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910223A8-3434-6DF8-8412-8EFB62C9EB59}"/>
              </a:ext>
            </a:extLst>
          </p:cNvPr>
          <p:cNvGrpSpPr/>
          <p:nvPr/>
        </p:nvGrpSpPr>
        <p:grpSpPr>
          <a:xfrm>
            <a:off x="4477842" y="2806010"/>
            <a:ext cx="1331315" cy="650041"/>
            <a:chOff x="0" y="0"/>
            <a:chExt cx="350634" cy="171204"/>
          </a:xfrm>
        </p:grpSpPr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AF0D95F6-73EE-8885-1D09-FF8B226169F8}"/>
                </a:ext>
              </a:extLst>
            </p:cNvPr>
            <p:cNvSpPr/>
            <p:nvPr/>
          </p:nvSpPr>
          <p:spPr>
            <a:xfrm>
              <a:off x="0" y="0"/>
              <a:ext cx="350634" cy="171204"/>
            </a:xfrm>
            <a:custGeom>
              <a:avLst/>
              <a:gdLst/>
              <a:ahLst/>
              <a:cxnLst/>
              <a:rect l="l" t="t" r="r" b="b"/>
              <a:pathLst>
                <a:path w="350634" h="171204">
                  <a:moveTo>
                    <a:pt x="85602" y="0"/>
                  </a:moveTo>
                  <a:lnTo>
                    <a:pt x="265032" y="0"/>
                  </a:lnTo>
                  <a:cubicBezTo>
                    <a:pt x="312309" y="0"/>
                    <a:pt x="350634" y="38325"/>
                    <a:pt x="350634" y="85602"/>
                  </a:cubicBezTo>
                  <a:lnTo>
                    <a:pt x="350634" y="85602"/>
                  </a:lnTo>
                  <a:cubicBezTo>
                    <a:pt x="350634" y="108305"/>
                    <a:pt x="341616" y="130078"/>
                    <a:pt x="325562" y="146132"/>
                  </a:cubicBezTo>
                  <a:cubicBezTo>
                    <a:pt x="309509" y="162186"/>
                    <a:pt x="287735" y="171204"/>
                    <a:pt x="265032" y="171204"/>
                  </a:cubicBezTo>
                  <a:lnTo>
                    <a:pt x="85602" y="171204"/>
                  </a:lnTo>
                  <a:cubicBezTo>
                    <a:pt x="62899" y="171204"/>
                    <a:pt x="41126" y="162186"/>
                    <a:pt x="25072" y="146132"/>
                  </a:cubicBezTo>
                  <a:cubicBezTo>
                    <a:pt x="9019" y="130078"/>
                    <a:pt x="0" y="108305"/>
                    <a:pt x="0" y="85602"/>
                  </a:cubicBezTo>
                  <a:lnTo>
                    <a:pt x="0" y="85602"/>
                  </a:lnTo>
                  <a:cubicBezTo>
                    <a:pt x="0" y="62899"/>
                    <a:pt x="9019" y="41126"/>
                    <a:pt x="25072" y="25072"/>
                  </a:cubicBezTo>
                  <a:cubicBezTo>
                    <a:pt x="41126" y="9019"/>
                    <a:pt x="62899" y="0"/>
                    <a:pt x="85602" y="0"/>
                  </a:cubicBezTo>
                  <a:close/>
                </a:path>
              </a:pathLst>
            </a:custGeom>
            <a:solidFill>
              <a:srgbClr val="677870"/>
            </a:solidFill>
          </p:spPr>
          <p:txBody>
            <a:bodyPr/>
            <a:lstStyle/>
            <a:p>
              <a:pPr algn="ctr"/>
              <a:endParaRPr lang="ko-KR" altLang="en-US"/>
            </a:p>
          </p:txBody>
        </p:sp>
        <p:sp>
          <p:nvSpPr>
            <p:cNvPr id="7" name="TextBox 10">
              <a:extLst>
                <a:ext uri="{FF2B5EF4-FFF2-40B4-BE49-F238E27FC236}">
                  <a16:creationId xmlns:a16="http://schemas.microsoft.com/office/drawing/2014/main" id="{37DE406F-E7CE-CE19-EF9E-D382D0C02039}"/>
                </a:ext>
              </a:extLst>
            </p:cNvPr>
            <p:cNvSpPr txBox="1"/>
            <p:nvPr/>
          </p:nvSpPr>
          <p:spPr>
            <a:xfrm>
              <a:off x="0" y="-28575"/>
              <a:ext cx="350634" cy="199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3"/>
                </a:lnSpc>
              </a:pPr>
              <a:endParaRPr/>
            </a:p>
          </p:txBody>
        </p:sp>
      </p:grpSp>
      <p:sp>
        <p:nvSpPr>
          <p:cNvPr id="8" name="TextBox 11">
            <a:extLst>
              <a:ext uri="{FF2B5EF4-FFF2-40B4-BE49-F238E27FC236}">
                <a16:creationId xmlns:a16="http://schemas.microsoft.com/office/drawing/2014/main" id="{3F82F9BB-5AA9-F0F7-5A52-3E0730551C0E}"/>
              </a:ext>
            </a:extLst>
          </p:cNvPr>
          <p:cNvSpPr txBox="1"/>
          <p:nvPr/>
        </p:nvSpPr>
        <p:spPr>
          <a:xfrm>
            <a:off x="4232147" y="3032075"/>
            <a:ext cx="1822705" cy="263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2"/>
              </a:lnSpc>
            </a:pPr>
            <a:r>
              <a:rPr lang="en-US" sz="2256" b="1" spc="203" dirty="0">
                <a:solidFill>
                  <a:srgbClr val="FDFDFB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id="9" name="TextBox 17">
            <a:extLst>
              <a:ext uri="{FF2B5EF4-FFF2-40B4-BE49-F238E27FC236}">
                <a16:creationId xmlns:a16="http://schemas.microsoft.com/office/drawing/2014/main" id="{EB91666E-401D-1047-6860-E3331B87BF85}"/>
              </a:ext>
            </a:extLst>
          </p:cNvPr>
          <p:cNvSpPr txBox="1"/>
          <p:nvPr/>
        </p:nvSpPr>
        <p:spPr>
          <a:xfrm rot="-18144">
            <a:off x="2163364" y="3611577"/>
            <a:ext cx="5960270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54"/>
              </a:lnSpc>
            </a:pPr>
            <a:r>
              <a:rPr lang="ko-KR" altLang="en-US" sz="6242" spc="-530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공공데이터로</a:t>
            </a:r>
            <a:endParaRPr lang="en-US" altLang="ko-KR" sz="6242" spc="-530" dirty="0">
              <a:solidFill>
                <a:srgbClr val="000000"/>
              </a:solidFill>
              <a:latin typeface="210 도시락"/>
              <a:ea typeface="210 도시락"/>
              <a:cs typeface="210 도시락"/>
              <a:sym typeface="210 도시락"/>
            </a:endParaRPr>
          </a:p>
          <a:p>
            <a:pPr marL="0" lvl="0" indent="0" algn="ctr">
              <a:lnSpc>
                <a:spcPts val="6554"/>
              </a:lnSpc>
            </a:pPr>
            <a:r>
              <a:rPr lang="ko-KR" altLang="en-US" sz="6242" spc="-530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뭘 만들까</a:t>
            </a:r>
            <a:r>
              <a:rPr lang="en-US" altLang="ko-KR" sz="6242" spc="-530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?</a:t>
            </a:r>
            <a:endParaRPr lang="en-US" sz="6242" spc="-530" dirty="0">
              <a:solidFill>
                <a:srgbClr val="00000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7B2B04F3-C9A0-0E92-37E8-1ACCB6BE95CF}"/>
              </a:ext>
            </a:extLst>
          </p:cNvPr>
          <p:cNvSpPr txBox="1"/>
          <p:nvPr/>
        </p:nvSpPr>
        <p:spPr>
          <a:xfrm>
            <a:off x="1719066" y="7975322"/>
            <a:ext cx="6848869" cy="33396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74"/>
              </a:lnSpc>
            </a:pP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공공데이터로 어떤 앱을 만들 수 있을까요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? </a:t>
            </a:r>
          </a:p>
          <a:p>
            <a:pPr algn="ctr">
              <a:lnSpc>
                <a:spcPts val="3274"/>
              </a:lnSpc>
            </a:pPr>
            <a:endParaRPr lang="en-US" altLang="ko-KR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3274"/>
              </a:lnSpc>
            </a:pPr>
            <a:endParaRPr lang="en-US" altLang="ko-KR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3274"/>
              </a:lnSpc>
            </a:pPr>
            <a:endParaRPr lang="en-US" altLang="ko-KR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3274"/>
              </a:lnSpc>
            </a:pPr>
            <a:endParaRPr lang="en-US" altLang="ko-KR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3274"/>
              </a:lnSpc>
            </a:pPr>
            <a:endParaRPr lang="en-US" altLang="ko-KR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3274"/>
              </a:lnSpc>
            </a:pP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공공데이터를 활용해 혁신적인 서비스를 만들 수 있습니다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 </a:t>
            </a:r>
          </a:p>
          <a:p>
            <a:pPr algn="ctr">
              <a:lnSpc>
                <a:spcPts val="3274"/>
              </a:lnSpc>
            </a:pP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여러분도 아이디어만 있다면 언제든 시작할 수 있어요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!</a:t>
            </a:r>
            <a:endParaRPr lang="en-US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A407ECAB-5FE4-A8D4-A6EE-8841E2B2867C}"/>
              </a:ext>
            </a:extLst>
          </p:cNvPr>
          <p:cNvSpPr txBox="1"/>
          <p:nvPr/>
        </p:nvSpPr>
        <p:spPr>
          <a:xfrm rot="-18144">
            <a:off x="1932893" y="5721740"/>
            <a:ext cx="640809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549"/>
              </a:lnSpc>
            </a:pPr>
            <a:r>
              <a:rPr lang="ko-KR" altLang="en-US" sz="4332" spc="-368" dirty="0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무궁무진한 아이디어</a:t>
            </a:r>
            <a:endParaRPr lang="en-US" sz="4332" spc="-368" dirty="0">
              <a:solidFill>
                <a:srgbClr val="67787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id="{DECA43A9-F9DF-1FA5-738A-4D8103EE04DE}"/>
              </a:ext>
            </a:extLst>
          </p:cNvPr>
          <p:cNvSpPr txBox="1"/>
          <p:nvPr/>
        </p:nvSpPr>
        <p:spPr>
          <a:xfrm>
            <a:off x="2803167" y="6739584"/>
            <a:ext cx="4667547" cy="8004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74"/>
              </a:lnSpc>
            </a:pP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등산과 트레킹에 도움이 되는 다양한 공공데이터</a:t>
            </a:r>
            <a:endParaRPr lang="en-US" altLang="ko-KR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3274"/>
              </a:lnSpc>
            </a:pPr>
            <a:r>
              <a:rPr lang="ko-KR" altLang="en-US" b="1" spc="-119" dirty="0" err="1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공공데이터포털</a:t>
            </a:r>
            <a:r>
              <a:rPr lang="en-US" altLang="ko-KR" b="1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(data.go.kr)</a:t>
            </a: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에서 무료 제공됩니다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  <a:endParaRPr lang="en-US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1" name="AutoShape 16">
            <a:extLst>
              <a:ext uri="{FF2B5EF4-FFF2-40B4-BE49-F238E27FC236}">
                <a16:creationId xmlns:a16="http://schemas.microsoft.com/office/drawing/2014/main" id="{6A765AFA-9C9E-F4C0-6A97-E384238D74D4}"/>
              </a:ext>
            </a:extLst>
          </p:cNvPr>
          <p:cNvSpPr/>
          <p:nvPr/>
        </p:nvSpPr>
        <p:spPr>
          <a:xfrm>
            <a:off x="1927820" y="7819678"/>
            <a:ext cx="6418240" cy="0"/>
          </a:xfrm>
          <a:prstGeom prst="line">
            <a:avLst/>
          </a:prstGeom>
          <a:ln w="19050" cap="flat">
            <a:solidFill>
              <a:srgbClr val="66574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pPr algn="ctr"/>
            <a:endParaRPr lang="ko-KR" alt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1FC0A871-0F55-847B-9E42-BB8EBF8AE69D}"/>
              </a:ext>
            </a:extLst>
          </p:cNvPr>
          <p:cNvSpPr/>
          <p:nvPr/>
        </p:nvSpPr>
        <p:spPr>
          <a:xfrm>
            <a:off x="2188454" y="8559800"/>
            <a:ext cx="1558749" cy="1495525"/>
          </a:xfrm>
          <a:custGeom>
            <a:avLst/>
            <a:gdLst/>
            <a:ahLst/>
            <a:cxnLst/>
            <a:rect l="l" t="t" r="r" b="b"/>
            <a:pathLst>
              <a:path w="1690401" h="297055">
                <a:moveTo>
                  <a:pt x="21712" y="0"/>
                </a:moveTo>
                <a:lnTo>
                  <a:pt x="1668688" y="0"/>
                </a:lnTo>
                <a:cubicBezTo>
                  <a:pt x="1680680" y="0"/>
                  <a:pt x="1690401" y="9721"/>
                  <a:pt x="1690401" y="21712"/>
                </a:cubicBezTo>
                <a:lnTo>
                  <a:pt x="1690401" y="275343"/>
                </a:lnTo>
                <a:cubicBezTo>
                  <a:pt x="1690401" y="281101"/>
                  <a:pt x="1688113" y="286624"/>
                  <a:pt x="1684041" y="290696"/>
                </a:cubicBezTo>
                <a:cubicBezTo>
                  <a:pt x="1679969" y="294768"/>
                  <a:pt x="1674447" y="297055"/>
                  <a:pt x="1668688" y="297055"/>
                </a:cubicBezTo>
                <a:lnTo>
                  <a:pt x="21712" y="297055"/>
                </a:lnTo>
                <a:cubicBezTo>
                  <a:pt x="15954" y="297055"/>
                  <a:pt x="10431" y="294768"/>
                  <a:pt x="6359" y="290696"/>
                </a:cubicBezTo>
                <a:cubicBezTo>
                  <a:pt x="2288" y="286624"/>
                  <a:pt x="0" y="281101"/>
                  <a:pt x="0" y="275343"/>
                </a:cubicBezTo>
                <a:lnTo>
                  <a:pt x="0" y="21712"/>
                </a:lnTo>
                <a:cubicBezTo>
                  <a:pt x="0" y="9721"/>
                  <a:pt x="9721" y="0"/>
                  <a:pt x="21712" y="0"/>
                </a:cubicBezTo>
                <a:close/>
              </a:path>
            </a:pathLst>
          </a:cu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/>
            <a:endParaRPr lang="ko-KR" altLang="en-US" dirty="0"/>
          </a:p>
        </p:txBody>
      </p:sp>
      <p:sp>
        <p:nvSpPr>
          <p:cNvPr id="19" name="Freeform 17">
            <a:extLst>
              <a:ext uri="{FF2B5EF4-FFF2-40B4-BE49-F238E27FC236}">
                <a16:creationId xmlns:a16="http://schemas.microsoft.com/office/drawing/2014/main" id="{D132BA6B-603F-F36C-7BC2-3E714DE876D8}"/>
              </a:ext>
            </a:extLst>
          </p:cNvPr>
          <p:cNvSpPr/>
          <p:nvPr/>
        </p:nvSpPr>
        <p:spPr>
          <a:xfrm>
            <a:off x="4364126" y="8559799"/>
            <a:ext cx="1558749" cy="1495525"/>
          </a:xfrm>
          <a:custGeom>
            <a:avLst/>
            <a:gdLst/>
            <a:ahLst/>
            <a:cxnLst/>
            <a:rect l="l" t="t" r="r" b="b"/>
            <a:pathLst>
              <a:path w="1690401" h="297055">
                <a:moveTo>
                  <a:pt x="21712" y="0"/>
                </a:moveTo>
                <a:lnTo>
                  <a:pt x="1668688" y="0"/>
                </a:lnTo>
                <a:cubicBezTo>
                  <a:pt x="1680680" y="0"/>
                  <a:pt x="1690401" y="9721"/>
                  <a:pt x="1690401" y="21712"/>
                </a:cubicBezTo>
                <a:lnTo>
                  <a:pt x="1690401" y="275343"/>
                </a:lnTo>
                <a:cubicBezTo>
                  <a:pt x="1690401" y="281101"/>
                  <a:pt x="1688113" y="286624"/>
                  <a:pt x="1684041" y="290696"/>
                </a:cubicBezTo>
                <a:cubicBezTo>
                  <a:pt x="1679969" y="294768"/>
                  <a:pt x="1674447" y="297055"/>
                  <a:pt x="1668688" y="297055"/>
                </a:cubicBezTo>
                <a:lnTo>
                  <a:pt x="21712" y="297055"/>
                </a:lnTo>
                <a:cubicBezTo>
                  <a:pt x="15954" y="297055"/>
                  <a:pt x="10431" y="294768"/>
                  <a:pt x="6359" y="290696"/>
                </a:cubicBezTo>
                <a:cubicBezTo>
                  <a:pt x="2288" y="286624"/>
                  <a:pt x="0" y="281101"/>
                  <a:pt x="0" y="275343"/>
                </a:cubicBezTo>
                <a:lnTo>
                  <a:pt x="0" y="21712"/>
                </a:lnTo>
                <a:cubicBezTo>
                  <a:pt x="0" y="9721"/>
                  <a:pt x="9721" y="0"/>
                  <a:pt x="21712" y="0"/>
                </a:cubicBezTo>
                <a:close/>
              </a:path>
            </a:pathLst>
          </a:cu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/>
            <a:endParaRPr lang="ko-KR" altLang="en-US" dirty="0"/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D550BB0F-ED26-87B6-1655-47BDD22699D8}"/>
              </a:ext>
            </a:extLst>
          </p:cNvPr>
          <p:cNvSpPr/>
          <p:nvPr/>
        </p:nvSpPr>
        <p:spPr>
          <a:xfrm>
            <a:off x="6598827" y="8559799"/>
            <a:ext cx="1558749" cy="1495525"/>
          </a:xfrm>
          <a:custGeom>
            <a:avLst/>
            <a:gdLst/>
            <a:ahLst/>
            <a:cxnLst/>
            <a:rect l="l" t="t" r="r" b="b"/>
            <a:pathLst>
              <a:path w="1690401" h="297055">
                <a:moveTo>
                  <a:pt x="21712" y="0"/>
                </a:moveTo>
                <a:lnTo>
                  <a:pt x="1668688" y="0"/>
                </a:lnTo>
                <a:cubicBezTo>
                  <a:pt x="1680680" y="0"/>
                  <a:pt x="1690401" y="9721"/>
                  <a:pt x="1690401" y="21712"/>
                </a:cubicBezTo>
                <a:lnTo>
                  <a:pt x="1690401" y="275343"/>
                </a:lnTo>
                <a:cubicBezTo>
                  <a:pt x="1690401" y="281101"/>
                  <a:pt x="1688113" y="286624"/>
                  <a:pt x="1684041" y="290696"/>
                </a:cubicBezTo>
                <a:cubicBezTo>
                  <a:pt x="1679969" y="294768"/>
                  <a:pt x="1674447" y="297055"/>
                  <a:pt x="1668688" y="297055"/>
                </a:cubicBezTo>
                <a:lnTo>
                  <a:pt x="21712" y="297055"/>
                </a:lnTo>
                <a:cubicBezTo>
                  <a:pt x="15954" y="297055"/>
                  <a:pt x="10431" y="294768"/>
                  <a:pt x="6359" y="290696"/>
                </a:cubicBezTo>
                <a:cubicBezTo>
                  <a:pt x="2288" y="286624"/>
                  <a:pt x="0" y="281101"/>
                  <a:pt x="0" y="275343"/>
                </a:cubicBezTo>
                <a:lnTo>
                  <a:pt x="0" y="21712"/>
                </a:lnTo>
                <a:cubicBezTo>
                  <a:pt x="0" y="9721"/>
                  <a:pt x="9721" y="0"/>
                  <a:pt x="21712" y="0"/>
                </a:cubicBezTo>
                <a:close/>
              </a:path>
            </a:pathLst>
          </a:cu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algn="ctr"/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F8C62B-FF5E-42AB-3D22-737FE5C26075}"/>
              </a:ext>
            </a:extLst>
          </p:cNvPr>
          <p:cNvSpPr txBox="1"/>
          <p:nvPr/>
        </p:nvSpPr>
        <p:spPr>
          <a:xfrm>
            <a:off x="2213150" y="9636544"/>
            <a:ext cx="15587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  <a:buNone/>
            </a:pPr>
            <a:r>
              <a:rPr lang="ko-KR" altLang="en-US" sz="1400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관광</a:t>
            </a:r>
            <a:r>
              <a:rPr lang="en-US" altLang="ko-KR" sz="1400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·</a:t>
            </a:r>
            <a:r>
              <a:rPr lang="ko-KR" altLang="en-US" sz="1400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문화 안내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69779E-B2E7-A400-6F51-3BFBF8A66AB9}"/>
              </a:ext>
            </a:extLst>
          </p:cNvPr>
          <p:cNvSpPr txBox="1"/>
          <p:nvPr/>
        </p:nvSpPr>
        <p:spPr>
          <a:xfrm>
            <a:off x="4364125" y="9637200"/>
            <a:ext cx="15587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  <a:buNone/>
            </a:pPr>
            <a:r>
              <a:rPr lang="ko-KR" altLang="en-US" sz="1400" b="1" dirty="0">
                <a:solidFill>
                  <a:srgbClr val="2D5A3D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등산로 추천</a:t>
            </a:r>
            <a:endParaRPr lang="ko-KR" altLang="en-US" sz="1400" b="1" i="0" dirty="0">
              <a:solidFill>
                <a:srgbClr val="2D5A3D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FF3B65D-F680-41EA-CDED-3E23C682F31E}"/>
              </a:ext>
            </a:extLst>
          </p:cNvPr>
          <p:cNvSpPr txBox="1"/>
          <p:nvPr/>
        </p:nvSpPr>
        <p:spPr>
          <a:xfrm>
            <a:off x="6606446" y="9636545"/>
            <a:ext cx="15587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  <a:buNone/>
            </a:pPr>
            <a:r>
              <a:rPr lang="ko-KR" altLang="en-US" sz="1400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숲길 학습</a:t>
            </a:r>
            <a:r>
              <a:rPr lang="en-US" altLang="ko-KR" sz="1400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·</a:t>
            </a:r>
            <a:r>
              <a:rPr lang="ko-KR" altLang="en-US" sz="1400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체험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68CAE87E-0768-6C7E-1A0D-BE4863523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480" y="8617461"/>
            <a:ext cx="919324" cy="1024752"/>
          </a:xfrm>
          <a:prstGeom prst="rect">
            <a:avLst/>
          </a:prstGeom>
        </p:spPr>
      </p:pic>
      <p:pic>
        <p:nvPicPr>
          <p:cNvPr id="15" name="Picture 3">
            <a:extLst>
              <a:ext uri="{FF2B5EF4-FFF2-40B4-BE49-F238E27FC236}">
                <a16:creationId xmlns:a16="http://schemas.microsoft.com/office/drawing/2014/main" id="{7B206F7B-CE1C-9220-4439-540AD9E7A9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8749" y="8619138"/>
            <a:ext cx="817000" cy="1026000"/>
          </a:xfrm>
          <a:prstGeom prst="rect">
            <a:avLst/>
          </a:prstGeom>
        </p:spPr>
      </p:pic>
      <p:pic>
        <p:nvPicPr>
          <p:cNvPr id="16" name="Picture 4">
            <a:extLst>
              <a:ext uri="{FF2B5EF4-FFF2-40B4-BE49-F238E27FC236}">
                <a16:creationId xmlns:a16="http://schemas.microsoft.com/office/drawing/2014/main" id="{39B19409-8659-E42E-CC55-244BAE0A3C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9701" y="8619138"/>
            <a:ext cx="817000" cy="10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060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17">
            <a:extLst>
              <a:ext uri="{FF2B5EF4-FFF2-40B4-BE49-F238E27FC236}">
                <a16:creationId xmlns:a16="http://schemas.microsoft.com/office/drawing/2014/main" id="{18D41A72-26D5-C0B5-DDC9-9A3F305662AE}"/>
              </a:ext>
            </a:extLst>
          </p:cNvPr>
          <p:cNvSpPr/>
          <p:nvPr/>
        </p:nvSpPr>
        <p:spPr>
          <a:xfrm>
            <a:off x="2605769" y="8431038"/>
            <a:ext cx="5075462" cy="1564727"/>
          </a:xfrm>
          <a:custGeom>
            <a:avLst/>
            <a:gdLst/>
            <a:ahLst/>
            <a:cxnLst/>
            <a:rect l="l" t="t" r="r" b="b"/>
            <a:pathLst>
              <a:path w="1690401" h="297055">
                <a:moveTo>
                  <a:pt x="21712" y="0"/>
                </a:moveTo>
                <a:lnTo>
                  <a:pt x="1668688" y="0"/>
                </a:lnTo>
                <a:cubicBezTo>
                  <a:pt x="1680680" y="0"/>
                  <a:pt x="1690401" y="9721"/>
                  <a:pt x="1690401" y="21712"/>
                </a:cubicBezTo>
                <a:lnTo>
                  <a:pt x="1690401" y="275343"/>
                </a:lnTo>
                <a:cubicBezTo>
                  <a:pt x="1690401" y="281101"/>
                  <a:pt x="1688113" y="286624"/>
                  <a:pt x="1684041" y="290696"/>
                </a:cubicBezTo>
                <a:cubicBezTo>
                  <a:pt x="1679969" y="294768"/>
                  <a:pt x="1674447" y="297055"/>
                  <a:pt x="1668688" y="297055"/>
                </a:cubicBezTo>
                <a:lnTo>
                  <a:pt x="21712" y="297055"/>
                </a:lnTo>
                <a:cubicBezTo>
                  <a:pt x="15954" y="297055"/>
                  <a:pt x="10431" y="294768"/>
                  <a:pt x="6359" y="290696"/>
                </a:cubicBezTo>
                <a:cubicBezTo>
                  <a:pt x="2288" y="286624"/>
                  <a:pt x="0" y="281101"/>
                  <a:pt x="0" y="275343"/>
                </a:cubicBezTo>
                <a:lnTo>
                  <a:pt x="0" y="21712"/>
                </a:lnTo>
                <a:cubicBezTo>
                  <a:pt x="0" y="9721"/>
                  <a:pt x="9721" y="0"/>
                  <a:pt x="21712" y="0"/>
                </a:cubicBezTo>
                <a:close/>
              </a:path>
            </a:pathLst>
          </a:cu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endParaRPr lang="ko-KR" altLang="en-US" dirty="0"/>
          </a:p>
        </p:txBody>
      </p:sp>
      <p:grpSp>
        <p:nvGrpSpPr>
          <p:cNvPr id="8" name="Group 8"/>
          <p:cNvGrpSpPr/>
          <p:nvPr/>
        </p:nvGrpSpPr>
        <p:grpSpPr>
          <a:xfrm>
            <a:off x="4477842" y="2765997"/>
            <a:ext cx="1331315" cy="650041"/>
            <a:chOff x="0" y="0"/>
            <a:chExt cx="350634" cy="17120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50634" cy="171204"/>
            </a:xfrm>
            <a:custGeom>
              <a:avLst/>
              <a:gdLst/>
              <a:ahLst/>
              <a:cxnLst/>
              <a:rect l="l" t="t" r="r" b="b"/>
              <a:pathLst>
                <a:path w="350634" h="171204">
                  <a:moveTo>
                    <a:pt x="85602" y="0"/>
                  </a:moveTo>
                  <a:lnTo>
                    <a:pt x="265032" y="0"/>
                  </a:lnTo>
                  <a:cubicBezTo>
                    <a:pt x="312309" y="0"/>
                    <a:pt x="350634" y="38325"/>
                    <a:pt x="350634" y="85602"/>
                  </a:cubicBezTo>
                  <a:lnTo>
                    <a:pt x="350634" y="85602"/>
                  </a:lnTo>
                  <a:cubicBezTo>
                    <a:pt x="350634" y="108305"/>
                    <a:pt x="341616" y="130078"/>
                    <a:pt x="325562" y="146132"/>
                  </a:cubicBezTo>
                  <a:cubicBezTo>
                    <a:pt x="309509" y="162186"/>
                    <a:pt x="287735" y="171204"/>
                    <a:pt x="265032" y="171204"/>
                  </a:cubicBezTo>
                  <a:lnTo>
                    <a:pt x="85602" y="171204"/>
                  </a:lnTo>
                  <a:cubicBezTo>
                    <a:pt x="62899" y="171204"/>
                    <a:pt x="41126" y="162186"/>
                    <a:pt x="25072" y="146132"/>
                  </a:cubicBezTo>
                  <a:cubicBezTo>
                    <a:pt x="9019" y="130078"/>
                    <a:pt x="0" y="108305"/>
                    <a:pt x="0" y="85602"/>
                  </a:cubicBezTo>
                  <a:lnTo>
                    <a:pt x="0" y="85602"/>
                  </a:lnTo>
                  <a:cubicBezTo>
                    <a:pt x="0" y="62899"/>
                    <a:pt x="9019" y="41126"/>
                    <a:pt x="25072" y="25072"/>
                  </a:cubicBezTo>
                  <a:cubicBezTo>
                    <a:pt x="41126" y="9019"/>
                    <a:pt x="62899" y="0"/>
                    <a:pt x="85602" y="0"/>
                  </a:cubicBezTo>
                  <a:close/>
                </a:path>
              </a:pathLst>
            </a:custGeom>
            <a:solidFill>
              <a:srgbClr val="67787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350634" cy="199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3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232147" y="3032075"/>
            <a:ext cx="1822705" cy="263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2"/>
              </a:lnSpc>
            </a:pPr>
            <a:r>
              <a:rPr lang="en-US" sz="2256" b="1" spc="203" dirty="0">
                <a:solidFill>
                  <a:srgbClr val="FDFDFB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sp>
        <p:nvSpPr>
          <p:cNvPr id="12" name="AutoShape 12"/>
          <p:cNvSpPr/>
          <p:nvPr/>
        </p:nvSpPr>
        <p:spPr>
          <a:xfrm>
            <a:off x="1719065" y="2269214"/>
            <a:ext cx="6848869" cy="0"/>
          </a:xfrm>
          <a:prstGeom prst="line">
            <a:avLst/>
          </a:prstGeom>
          <a:ln w="19050" cap="flat">
            <a:solidFill>
              <a:srgbClr val="A9BA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AutoShape 16"/>
          <p:cNvSpPr/>
          <p:nvPr/>
        </p:nvSpPr>
        <p:spPr>
          <a:xfrm>
            <a:off x="1934379" y="6117878"/>
            <a:ext cx="6418240" cy="0"/>
          </a:xfrm>
          <a:prstGeom prst="line">
            <a:avLst/>
          </a:prstGeom>
          <a:ln w="19050" cap="flat">
            <a:solidFill>
              <a:srgbClr val="66574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7" name="TextBox 17"/>
          <p:cNvSpPr txBox="1"/>
          <p:nvPr/>
        </p:nvSpPr>
        <p:spPr>
          <a:xfrm rot="-18144">
            <a:off x="2163364" y="4195051"/>
            <a:ext cx="5960270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54"/>
              </a:lnSpc>
            </a:pPr>
            <a:r>
              <a:rPr lang="ko-KR" altLang="en-US" sz="6242" spc="-530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공공데이터 </a:t>
            </a:r>
            <a:r>
              <a:rPr lang="en-US" altLang="ko-KR" sz="6242" spc="-530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API </a:t>
            </a:r>
            <a:r>
              <a:rPr lang="ko-KR" altLang="en-US" sz="6242" spc="-530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활용법</a:t>
            </a:r>
            <a:endParaRPr lang="en-US" sz="6242" spc="-530" dirty="0">
              <a:solidFill>
                <a:srgbClr val="00000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sp>
        <p:nvSpPr>
          <p:cNvPr id="18" name="TextBox 18"/>
          <p:cNvSpPr txBox="1"/>
          <p:nvPr/>
        </p:nvSpPr>
        <p:spPr>
          <a:xfrm rot="-18144">
            <a:off x="2160110" y="3598002"/>
            <a:ext cx="5966778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549"/>
              </a:lnSpc>
            </a:pPr>
            <a:r>
              <a:rPr lang="ko-KR" altLang="en-US" sz="4332" spc="-368" dirty="0" err="1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한국등산</a:t>
            </a:r>
            <a:r>
              <a:rPr lang="en-US" altLang="ko-KR" sz="4332" spc="-368" dirty="0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·</a:t>
            </a:r>
            <a:r>
              <a:rPr lang="ko-KR" altLang="en-US" sz="4332" spc="-368" dirty="0" err="1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트레킹지원센터</a:t>
            </a:r>
            <a:endParaRPr lang="en-US" sz="4332" spc="-368" dirty="0">
              <a:solidFill>
                <a:srgbClr val="67787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pic>
        <p:nvPicPr>
          <p:cNvPr id="20" name="Picture 2" descr="한국등산·트레킹지원센터">
            <a:extLst>
              <a:ext uri="{FF2B5EF4-FFF2-40B4-BE49-F238E27FC236}">
                <a16:creationId xmlns:a16="http://schemas.microsoft.com/office/drawing/2014/main" id="{BE6638AB-2DF4-3698-89F8-66CCF8C1E1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59" t="12802" r="25378" b="64400"/>
          <a:stretch>
            <a:fillRect/>
          </a:stretch>
        </p:blipFill>
        <p:spPr bwMode="auto">
          <a:xfrm>
            <a:off x="385565" y="294246"/>
            <a:ext cx="2667000" cy="54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15">
            <a:extLst>
              <a:ext uri="{FF2B5EF4-FFF2-40B4-BE49-F238E27FC236}">
                <a16:creationId xmlns:a16="http://schemas.microsoft.com/office/drawing/2014/main" id="{6D70E7F8-2746-E4C1-B9F3-2E235B839AC5}"/>
              </a:ext>
            </a:extLst>
          </p:cNvPr>
          <p:cNvSpPr txBox="1"/>
          <p:nvPr/>
        </p:nvSpPr>
        <p:spPr>
          <a:xfrm>
            <a:off x="2943270" y="8617816"/>
            <a:ext cx="4400460" cy="12025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100</a:t>
            </a: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대 명산 출입 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POI </a:t>
            </a: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정보 서비스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전국주요봉우리 위험지역 정보 서비스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국가 숲길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백두대간 코스정보 등 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24</a:t>
            </a: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종 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API </a:t>
            </a: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제공</a:t>
            </a:r>
          </a:p>
        </p:txBody>
      </p:sp>
      <p:sp>
        <p:nvSpPr>
          <p:cNvPr id="6" name="TextBox 15">
            <a:extLst>
              <a:ext uri="{FF2B5EF4-FFF2-40B4-BE49-F238E27FC236}">
                <a16:creationId xmlns:a16="http://schemas.microsoft.com/office/drawing/2014/main" id="{78BD35E2-ACEF-00D8-D7F5-78D693E6DA59}"/>
              </a:ext>
            </a:extLst>
          </p:cNvPr>
          <p:cNvSpPr txBox="1"/>
          <p:nvPr/>
        </p:nvSpPr>
        <p:spPr>
          <a:xfrm>
            <a:off x="4095728" y="10684823"/>
            <a:ext cx="3810000" cy="33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국가 숲길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백두대간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코스정보 등 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24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종 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API 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제공 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47E7AEF6-A19F-CA8A-504F-8B689C58E9E3}"/>
              </a:ext>
            </a:extLst>
          </p:cNvPr>
          <p:cNvSpPr txBox="1"/>
          <p:nvPr/>
        </p:nvSpPr>
        <p:spPr>
          <a:xfrm>
            <a:off x="2337634" y="1732966"/>
            <a:ext cx="5611731" cy="168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8"/>
              </a:lnSpc>
            </a:pPr>
            <a:r>
              <a:rPr lang="en-US" sz="1480" b="1" spc="306" dirty="0">
                <a:solidFill>
                  <a:srgbClr val="A9BAB2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PUBLIC DATA GUIDE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CAA0A34-0548-E8E6-6865-C5B3F2D00200}"/>
              </a:ext>
            </a:extLst>
          </p:cNvPr>
          <p:cNvGrpSpPr/>
          <p:nvPr/>
        </p:nvGrpSpPr>
        <p:grpSpPr>
          <a:xfrm>
            <a:off x="1755951" y="10419941"/>
            <a:ext cx="6775099" cy="795861"/>
            <a:chOff x="1739335" y="10507140"/>
            <a:chExt cx="6775099" cy="795861"/>
          </a:xfrm>
        </p:grpSpPr>
        <p:grpSp>
          <p:nvGrpSpPr>
            <p:cNvPr id="22" name="Group 16">
              <a:extLst>
                <a:ext uri="{FF2B5EF4-FFF2-40B4-BE49-F238E27FC236}">
                  <a16:creationId xmlns:a16="http://schemas.microsoft.com/office/drawing/2014/main" id="{B8432D25-8B74-7F67-4AED-36F9311B225B}"/>
                </a:ext>
              </a:extLst>
            </p:cNvPr>
            <p:cNvGrpSpPr/>
            <p:nvPr/>
          </p:nvGrpSpPr>
          <p:grpSpPr>
            <a:xfrm>
              <a:off x="1739335" y="10507140"/>
              <a:ext cx="6775099" cy="795861"/>
              <a:chOff x="0" y="-90764"/>
              <a:chExt cx="1690401" cy="387819"/>
            </a:xfrm>
          </p:grpSpPr>
          <p:sp>
            <p:nvSpPr>
              <p:cNvPr id="23" name="Freeform 17">
                <a:extLst>
                  <a:ext uri="{FF2B5EF4-FFF2-40B4-BE49-F238E27FC236}">
                    <a16:creationId xmlns:a16="http://schemas.microsoft.com/office/drawing/2014/main" id="{D1F6AFAD-19AF-993E-7233-9FFB5DBC266E}"/>
                  </a:ext>
                </a:extLst>
              </p:cNvPr>
              <p:cNvSpPr/>
              <p:nvPr/>
            </p:nvSpPr>
            <p:spPr>
              <a:xfrm>
                <a:off x="0" y="-90764"/>
                <a:ext cx="1690401" cy="387819"/>
              </a:xfrm>
              <a:custGeom>
                <a:avLst/>
                <a:gdLst/>
                <a:ahLst/>
                <a:cxnLst/>
                <a:rect l="l" t="t" r="r" b="b"/>
                <a:pathLst>
                  <a:path w="1690401" h="297055">
                    <a:moveTo>
                      <a:pt x="21712" y="0"/>
                    </a:moveTo>
                    <a:lnTo>
                      <a:pt x="1668688" y="0"/>
                    </a:lnTo>
                    <a:cubicBezTo>
                      <a:pt x="1680680" y="0"/>
                      <a:pt x="1690401" y="9721"/>
                      <a:pt x="1690401" y="21712"/>
                    </a:cubicBezTo>
                    <a:lnTo>
                      <a:pt x="1690401" y="275343"/>
                    </a:lnTo>
                    <a:cubicBezTo>
                      <a:pt x="1690401" y="281101"/>
                      <a:pt x="1688113" y="286624"/>
                      <a:pt x="1684041" y="290696"/>
                    </a:cubicBezTo>
                    <a:cubicBezTo>
                      <a:pt x="1679969" y="294768"/>
                      <a:pt x="1674447" y="297055"/>
                      <a:pt x="1668688" y="297055"/>
                    </a:cubicBezTo>
                    <a:lnTo>
                      <a:pt x="21712" y="297055"/>
                    </a:lnTo>
                    <a:cubicBezTo>
                      <a:pt x="15954" y="297055"/>
                      <a:pt x="10431" y="294768"/>
                      <a:pt x="6359" y="290696"/>
                    </a:cubicBezTo>
                    <a:cubicBezTo>
                      <a:pt x="2288" y="286624"/>
                      <a:pt x="0" y="281101"/>
                      <a:pt x="0" y="275343"/>
                    </a:cubicBezTo>
                    <a:lnTo>
                      <a:pt x="0" y="21712"/>
                    </a:lnTo>
                    <a:cubicBezTo>
                      <a:pt x="0" y="9721"/>
                      <a:pt x="9721" y="0"/>
                      <a:pt x="21712" y="0"/>
                    </a:cubicBezTo>
                    <a:close/>
                  </a:path>
                </a:pathLst>
              </a:custGeom>
              <a:solidFill>
                <a:srgbClr val="677870"/>
              </a:solidFill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24" name="TextBox 18">
                <a:extLst>
                  <a:ext uri="{FF2B5EF4-FFF2-40B4-BE49-F238E27FC236}">
                    <a16:creationId xmlns:a16="http://schemas.microsoft.com/office/drawing/2014/main" id="{1426B428-9699-8DA0-93AD-389E817052D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690401" cy="32563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23"/>
                  </a:lnSpc>
                </a:pPr>
                <a:endParaRPr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EBEBE1E-48E5-E1F6-029A-8E62B6288D01}"/>
                </a:ext>
              </a:extLst>
            </p:cNvPr>
            <p:cNvSpPr txBox="1"/>
            <p:nvPr/>
          </p:nvSpPr>
          <p:spPr>
            <a:xfrm>
              <a:off x="1917764" y="10625054"/>
              <a:ext cx="6418240" cy="556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3"/>
                </a:lnSpc>
              </a:pPr>
              <a:endParaRPr/>
            </a:p>
          </p:txBody>
        </p:sp>
        <p:sp>
          <p:nvSpPr>
            <p:cNvPr id="21" name="TextBox 18">
              <a:extLst>
                <a:ext uri="{FF2B5EF4-FFF2-40B4-BE49-F238E27FC236}">
                  <a16:creationId xmlns:a16="http://schemas.microsoft.com/office/drawing/2014/main" id="{ECA65672-7A58-7635-4BFF-30902213CBB8}"/>
                </a:ext>
              </a:extLst>
            </p:cNvPr>
            <p:cNvSpPr txBox="1"/>
            <p:nvPr/>
          </p:nvSpPr>
          <p:spPr>
            <a:xfrm rot="21581856">
              <a:off x="1788467" y="10713463"/>
              <a:ext cx="6603062" cy="38472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3047"/>
                </a:lnSpc>
              </a:pPr>
              <a:r>
                <a:rPr lang="ko-KR" altLang="en-US" sz="2902" b="1" spc="-246" dirty="0">
                  <a:solidFill>
                    <a:schemeClr val="bg1"/>
                  </a:solidFill>
                  <a:latin typeface="210 도시락"/>
                  <a:ea typeface="210 도시락"/>
                  <a:cs typeface="210 도시락"/>
                  <a:sym typeface="210 도시락"/>
                </a:rPr>
                <a:t>등산 특화 공공데이터로 전문 앱을 개발해보세요</a:t>
              </a:r>
              <a:r>
                <a:rPr lang="en-US" altLang="ko-KR" sz="2902" b="1" spc="-246" dirty="0">
                  <a:solidFill>
                    <a:schemeClr val="bg1"/>
                  </a:solidFill>
                  <a:latin typeface="210 도시락"/>
                  <a:ea typeface="210 도시락"/>
                  <a:cs typeface="210 도시락"/>
                  <a:sym typeface="210 도시락"/>
                </a:rPr>
                <a:t>!</a:t>
              </a:r>
              <a:endParaRPr lang="en-US" sz="2902" b="1" spc="-246" dirty="0">
                <a:solidFill>
                  <a:schemeClr val="bg1"/>
                </a:solidFill>
                <a:latin typeface="210 도시락"/>
                <a:ea typeface="210 도시락"/>
                <a:cs typeface="210 도시락"/>
                <a:sym typeface="210 도시락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49563FE1-850D-30E8-0540-442A0D7F4132}"/>
              </a:ext>
            </a:extLst>
          </p:cNvPr>
          <p:cNvGrpSpPr/>
          <p:nvPr/>
        </p:nvGrpSpPr>
        <p:grpSpPr>
          <a:xfrm>
            <a:off x="2597173" y="6423213"/>
            <a:ext cx="5086901" cy="552450"/>
            <a:chOff x="2597173" y="6410325"/>
            <a:chExt cx="5086901" cy="552450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93E738C-C131-104A-1C94-A21F6091EC4D}"/>
                </a:ext>
              </a:extLst>
            </p:cNvPr>
            <p:cNvSpPr/>
            <p:nvPr/>
          </p:nvSpPr>
          <p:spPr>
            <a:xfrm>
              <a:off x="2597173" y="6410325"/>
              <a:ext cx="552450" cy="55245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1</a:t>
              </a:r>
              <a:endParaRPr lang="ko-KR" altLang="en-US" sz="2000" b="1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9E5FF05B-4F3D-2DB2-BFDF-CCFAD6E3820A}"/>
                </a:ext>
              </a:extLst>
            </p:cNvPr>
            <p:cNvSpPr/>
            <p:nvPr/>
          </p:nvSpPr>
          <p:spPr>
            <a:xfrm>
              <a:off x="4867275" y="6410325"/>
              <a:ext cx="552450" cy="55245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2</a:t>
              </a:r>
              <a:endParaRPr lang="ko-KR" altLang="en-US" sz="2000" b="1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9DA9EFB5-2814-C206-7447-1C7CB8628EE7}"/>
                </a:ext>
              </a:extLst>
            </p:cNvPr>
            <p:cNvSpPr/>
            <p:nvPr/>
          </p:nvSpPr>
          <p:spPr>
            <a:xfrm>
              <a:off x="7131624" y="6410325"/>
              <a:ext cx="552450" cy="55245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3</a:t>
              </a:r>
              <a:endParaRPr lang="ko-KR" altLang="en-US" sz="2000" b="1" dirty="0"/>
            </a:p>
          </p:txBody>
        </p: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2DCE175B-83C1-E01C-8476-EDB6B9112AFC}"/>
                </a:ext>
              </a:extLst>
            </p:cNvPr>
            <p:cNvCxnSpPr>
              <a:cxnSpLocks/>
            </p:cNvCxnSpPr>
            <p:nvPr/>
          </p:nvCxnSpPr>
          <p:spPr>
            <a:xfrm>
              <a:off x="3728267" y="6705600"/>
              <a:ext cx="609600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EF6F7D4F-CE86-868A-F169-B44D8D18778C}"/>
                </a:ext>
              </a:extLst>
            </p:cNvPr>
            <p:cNvCxnSpPr>
              <a:cxnSpLocks/>
            </p:cNvCxnSpPr>
            <p:nvPr/>
          </p:nvCxnSpPr>
          <p:spPr>
            <a:xfrm>
              <a:off x="5943673" y="6705600"/>
              <a:ext cx="609600" cy="0"/>
            </a:xfrm>
            <a:prstGeom prst="straightConnector1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9458798-4DA0-1179-DCD6-A28C05B66AC9}"/>
              </a:ext>
            </a:extLst>
          </p:cNvPr>
          <p:cNvSpPr txBox="1"/>
          <p:nvPr/>
        </p:nvSpPr>
        <p:spPr>
          <a:xfrm>
            <a:off x="1821881" y="7096364"/>
            <a:ext cx="2103033" cy="1000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  <a:buNone/>
            </a:pPr>
            <a:r>
              <a:rPr lang="ko-KR" altLang="en-US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사이트 접속</a:t>
            </a:r>
          </a:p>
          <a:p>
            <a:pPr algn="ctr">
              <a:buNone/>
            </a:pPr>
            <a:r>
              <a:rPr lang="en-US" altLang="ko-KR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hlinkClick r:id="rId3"/>
              </a:rPr>
              <a:t>data.go.kr</a:t>
            </a:r>
            <a:r>
              <a:rPr lang="en-US" altLang="ko-KR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또는</a:t>
            </a:r>
            <a:br>
              <a:rPr lang="ko-KR" altLang="en-US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en-US" altLang="ko-KR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hlinkClick r:id="rId4"/>
              </a:rPr>
              <a:t>komount.or.kr</a:t>
            </a:r>
            <a:endParaRPr lang="en-US" altLang="ko-KR" b="0" i="0" dirty="0">
              <a:solidFill>
                <a:srgbClr val="666666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46F5C05-6A3C-AA5A-B370-21B9DD49BD3D}"/>
              </a:ext>
            </a:extLst>
          </p:cNvPr>
          <p:cNvSpPr txBox="1"/>
          <p:nvPr/>
        </p:nvSpPr>
        <p:spPr>
          <a:xfrm>
            <a:off x="4284983" y="7096364"/>
            <a:ext cx="1809750" cy="1000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  <a:buNone/>
            </a:pPr>
            <a:r>
              <a:rPr lang="en-US" altLang="ko-KR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API </a:t>
            </a:r>
            <a:r>
              <a:rPr lang="ko-KR" altLang="en-US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신청</a:t>
            </a:r>
          </a:p>
          <a:p>
            <a:pPr algn="ctr">
              <a:buNone/>
            </a:pPr>
            <a:r>
              <a:rPr lang="ko-KR" altLang="en-US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회원가입 후</a:t>
            </a:r>
            <a:br>
              <a:rPr lang="ko-KR" altLang="en-US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en-US" altLang="ko-KR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API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키 발급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07CCF25-5ED1-2B9C-F132-B49B6EDC41AE}"/>
              </a:ext>
            </a:extLst>
          </p:cNvPr>
          <p:cNvSpPr txBox="1"/>
          <p:nvPr/>
        </p:nvSpPr>
        <p:spPr>
          <a:xfrm>
            <a:off x="6454802" y="7096364"/>
            <a:ext cx="1906093" cy="1000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  <a:buNone/>
            </a:pPr>
            <a:r>
              <a:rPr lang="ko-KR" altLang="en-US" b="1" i="0" dirty="0">
                <a:solidFill>
                  <a:srgbClr val="2D5A3D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앱 개발</a:t>
            </a:r>
          </a:p>
          <a:p>
            <a:pPr algn="ctr">
              <a:buNone/>
            </a:pPr>
            <a:r>
              <a:rPr lang="en-US" altLang="ko-KR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API </a:t>
            </a:r>
            <a:r>
              <a:rPr lang="ko-KR" altLang="en-US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연동하여</a:t>
            </a:r>
            <a:br>
              <a:rPr lang="ko-KR" altLang="en-US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</a:br>
            <a:r>
              <a:rPr lang="ko-KR" altLang="en-US" b="0" i="0" dirty="0">
                <a:solidFill>
                  <a:srgbClr val="666666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서비스 구현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11"/>
          <p:cNvSpPr/>
          <p:nvPr/>
        </p:nvSpPr>
        <p:spPr>
          <a:xfrm>
            <a:off x="1719065" y="2269214"/>
            <a:ext cx="6848869" cy="0"/>
          </a:xfrm>
          <a:prstGeom prst="line">
            <a:avLst/>
          </a:prstGeom>
          <a:ln w="19050" cap="flat">
            <a:solidFill>
              <a:srgbClr val="A9BA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TextBox 16"/>
          <p:cNvSpPr txBox="1"/>
          <p:nvPr/>
        </p:nvSpPr>
        <p:spPr>
          <a:xfrm rot="-18144">
            <a:off x="2192880" y="3626016"/>
            <a:ext cx="5960270" cy="871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54"/>
              </a:lnSpc>
            </a:pPr>
            <a:r>
              <a:rPr lang="ko-KR" altLang="en-US" sz="6242" spc="-530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이런 앱들이 있어요</a:t>
            </a:r>
            <a:endParaRPr lang="en-US" sz="6242" spc="-530" dirty="0">
              <a:solidFill>
                <a:srgbClr val="00000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pic>
        <p:nvPicPr>
          <p:cNvPr id="20" name="Picture 2" descr="한국등산·트레킹지원센터">
            <a:extLst>
              <a:ext uri="{FF2B5EF4-FFF2-40B4-BE49-F238E27FC236}">
                <a16:creationId xmlns:a16="http://schemas.microsoft.com/office/drawing/2014/main" id="{0A813F35-F1B8-0F60-F000-37EC60AF13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59" t="12802" r="25378" b="64400"/>
          <a:stretch>
            <a:fillRect/>
          </a:stretch>
        </p:blipFill>
        <p:spPr bwMode="auto">
          <a:xfrm>
            <a:off x="385565" y="294246"/>
            <a:ext cx="2667000" cy="54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8">
            <a:extLst>
              <a:ext uri="{FF2B5EF4-FFF2-40B4-BE49-F238E27FC236}">
                <a16:creationId xmlns:a16="http://schemas.microsoft.com/office/drawing/2014/main" id="{19BDF032-AEBF-5BC4-E63F-8E998EF8EC5E}"/>
              </a:ext>
            </a:extLst>
          </p:cNvPr>
          <p:cNvGrpSpPr/>
          <p:nvPr/>
        </p:nvGrpSpPr>
        <p:grpSpPr>
          <a:xfrm>
            <a:off x="4477842" y="2765997"/>
            <a:ext cx="1331315" cy="650041"/>
            <a:chOff x="0" y="0"/>
            <a:chExt cx="350634" cy="171204"/>
          </a:xfrm>
        </p:grpSpPr>
        <p:sp>
          <p:nvSpPr>
            <p:cNvPr id="3" name="Freeform 9">
              <a:extLst>
                <a:ext uri="{FF2B5EF4-FFF2-40B4-BE49-F238E27FC236}">
                  <a16:creationId xmlns:a16="http://schemas.microsoft.com/office/drawing/2014/main" id="{D3239AE2-19EF-BEF7-7D92-478226A3508E}"/>
                </a:ext>
              </a:extLst>
            </p:cNvPr>
            <p:cNvSpPr/>
            <p:nvPr/>
          </p:nvSpPr>
          <p:spPr>
            <a:xfrm>
              <a:off x="0" y="0"/>
              <a:ext cx="350634" cy="171204"/>
            </a:xfrm>
            <a:custGeom>
              <a:avLst/>
              <a:gdLst/>
              <a:ahLst/>
              <a:cxnLst/>
              <a:rect l="l" t="t" r="r" b="b"/>
              <a:pathLst>
                <a:path w="350634" h="171204">
                  <a:moveTo>
                    <a:pt x="85602" y="0"/>
                  </a:moveTo>
                  <a:lnTo>
                    <a:pt x="265032" y="0"/>
                  </a:lnTo>
                  <a:cubicBezTo>
                    <a:pt x="312309" y="0"/>
                    <a:pt x="350634" y="38325"/>
                    <a:pt x="350634" y="85602"/>
                  </a:cubicBezTo>
                  <a:lnTo>
                    <a:pt x="350634" y="85602"/>
                  </a:lnTo>
                  <a:cubicBezTo>
                    <a:pt x="350634" y="108305"/>
                    <a:pt x="341616" y="130078"/>
                    <a:pt x="325562" y="146132"/>
                  </a:cubicBezTo>
                  <a:cubicBezTo>
                    <a:pt x="309509" y="162186"/>
                    <a:pt x="287735" y="171204"/>
                    <a:pt x="265032" y="171204"/>
                  </a:cubicBezTo>
                  <a:lnTo>
                    <a:pt x="85602" y="171204"/>
                  </a:lnTo>
                  <a:cubicBezTo>
                    <a:pt x="62899" y="171204"/>
                    <a:pt x="41126" y="162186"/>
                    <a:pt x="25072" y="146132"/>
                  </a:cubicBezTo>
                  <a:cubicBezTo>
                    <a:pt x="9019" y="130078"/>
                    <a:pt x="0" y="108305"/>
                    <a:pt x="0" y="85602"/>
                  </a:cubicBezTo>
                  <a:lnTo>
                    <a:pt x="0" y="85602"/>
                  </a:lnTo>
                  <a:cubicBezTo>
                    <a:pt x="0" y="62899"/>
                    <a:pt x="9019" y="41126"/>
                    <a:pt x="25072" y="25072"/>
                  </a:cubicBezTo>
                  <a:cubicBezTo>
                    <a:pt x="41126" y="9019"/>
                    <a:pt x="62899" y="0"/>
                    <a:pt x="85602" y="0"/>
                  </a:cubicBezTo>
                  <a:close/>
                </a:path>
              </a:pathLst>
            </a:custGeom>
            <a:solidFill>
              <a:srgbClr val="67787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10">
              <a:extLst>
                <a:ext uri="{FF2B5EF4-FFF2-40B4-BE49-F238E27FC236}">
                  <a16:creationId xmlns:a16="http://schemas.microsoft.com/office/drawing/2014/main" id="{A4F147FB-DC1E-65CB-8AAC-2608BF06D259}"/>
                </a:ext>
              </a:extLst>
            </p:cNvPr>
            <p:cNvSpPr txBox="1"/>
            <p:nvPr/>
          </p:nvSpPr>
          <p:spPr>
            <a:xfrm>
              <a:off x="0" y="-28575"/>
              <a:ext cx="350634" cy="199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3"/>
                </a:lnSpc>
              </a:pPr>
              <a:endParaRPr/>
            </a:p>
          </p:txBody>
        </p:sp>
      </p:grpSp>
      <p:sp>
        <p:nvSpPr>
          <p:cNvPr id="5" name="TextBox 11">
            <a:extLst>
              <a:ext uri="{FF2B5EF4-FFF2-40B4-BE49-F238E27FC236}">
                <a16:creationId xmlns:a16="http://schemas.microsoft.com/office/drawing/2014/main" id="{ABDFB5C5-7C58-0ACF-1EA4-015C1E06126F}"/>
              </a:ext>
            </a:extLst>
          </p:cNvPr>
          <p:cNvSpPr txBox="1"/>
          <p:nvPr/>
        </p:nvSpPr>
        <p:spPr>
          <a:xfrm>
            <a:off x="4232147" y="3032075"/>
            <a:ext cx="1822705" cy="263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2"/>
              </a:lnSpc>
            </a:pPr>
            <a:r>
              <a:rPr lang="en-US" sz="2256" b="1" spc="203" dirty="0">
                <a:solidFill>
                  <a:srgbClr val="FDFDFB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8477F369-598C-7EC7-A312-F35AF6E13EE4}"/>
              </a:ext>
            </a:extLst>
          </p:cNvPr>
          <p:cNvSpPr txBox="1"/>
          <p:nvPr/>
        </p:nvSpPr>
        <p:spPr>
          <a:xfrm>
            <a:off x="2337634" y="1732966"/>
            <a:ext cx="5611731" cy="168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8"/>
              </a:lnSpc>
            </a:pPr>
            <a:r>
              <a:rPr lang="en-US" sz="1480" b="1" spc="306" dirty="0">
                <a:solidFill>
                  <a:srgbClr val="A9BAB2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PUBLIC DATA GUIDE</a:t>
            </a: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85A8938C-2E4A-8B60-B237-61B8FE4B42C0}"/>
              </a:ext>
            </a:extLst>
          </p:cNvPr>
          <p:cNvSpPr txBox="1"/>
          <p:nvPr/>
        </p:nvSpPr>
        <p:spPr>
          <a:xfrm rot="-18144">
            <a:off x="1939451" y="4530058"/>
            <a:ext cx="6408095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549"/>
              </a:lnSpc>
            </a:pPr>
            <a:r>
              <a:rPr lang="ko-KR" altLang="en-US" sz="4332" spc="-368" dirty="0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공공데이터로 만든 서비스</a:t>
            </a:r>
            <a:endParaRPr lang="en-US" sz="4332" spc="-368" dirty="0">
              <a:solidFill>
                <a:srgbClr val="67787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sp>
        <p:nvSpPr>
          <p:cNvPr id="34" name="Freeform 17">
            <a:extLst>
              <a:ext uri="{FF2B5EF4-FFF2-40B4-BE49-F238E27FC236}">
                <a16:creationId xmlns:a16="http://schemas.microsoft.com/office/drawing/2014/main" id="{ECEE6CA0-F584-F728-25B4-1CEE97062083}"/>
              </a:ext>
            </a:extLst>
          </p:cNvPr>
          <p:cNvSpPr/>
          <p:nvPr/>
        </p:nvSpPr>
        <p:spPr>
          <a:xfrm>
            <a:off x="1649753" y="5480080"/>
            <a:ext cx="6918181" cy="1819281"/>
          </a:xfrm>
          <a:custGeom>
            <a:avLst/>
            <a:gdLst/>
            <a:ahLst/>
            <a:cxnLst/>
            <a:rect l="l" t="t" r="r" b="b"/>
            <a:pathLst>
              <a:path w="1690401" h="297055">
                <a:moveTo>
                  <a:pt x="21712" y="0"/>
                </a:moveTo>
                <a:lnTo>
                  <a:pt x="1668688" y="0"/>
                </a:lnTo>
                <a:cubicBezTo>
                  <a:pt x="1680680" y="0"/>
                  <a:pt x="1690401" y="9721"/>
                  <a:pt x="1690401" y="21712"/>
                </a:cubicBezTo>
                <a:lnTo>
                  <a:pt x="1690401" y="275343"/>
                </a:lnTo>
                <a:cubicBezTo>
                  <a:pt x="1690401" y="281101"/>
                  <a:pt x="1688113" y="286624"/>
                  <a:pt x="1684041" y="290696"/>
                </a:cubicBezTo>
                <a:cubicBezTo>
                  <a:pt x="1679969" y="294768"/>
                  <a:pt x="1674447" y="297055"/>
                  <a:pt x="1668688" y="297055"/>
                </a:cubicBezTo>
                <a:lnTo>
                  <a:pt x="21712" y="297055"/>
                </a:lnTo>
                <a:cubicBezTo>
                  <a:pt x="15954" y="297055"/>
                  <a:pt x="10431" y="294768"/>
                  <a:pt x="6359" y="290696"/>
                </a:cubicBezTo>
                <a:cubicBezTo>
                  <a:pt x="2288" y="286624"/>
                  <a:pt x="0" y="281101"/>
                  <a:pt x="0" y="275343"/>
                </a:cubicBezTo>
                <a:lnTo>
                  <a:pt x="0" y="21712"/>
                </a:lnTo>
                <a:cubicBezTo>
                  <a:pt x="0" y="9721"/>
                  <a:pt x="9721" y="0"/>
                  <a:pt x="21712" y="0"/>
                </a:cubicBezTo>
                <a:close/>
              </a:path>
            </a:pathLst>
          </a:cu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850F0CF-179A-918F-E87A-2B7E11C63E5C}"/>
              </a:ext>
            </a:extLst>
          </p:cNvPr>
          <p:cNvSpPr txBox="1"/>
          <p:nvPr/>
        </p:nvSpPr>
        <p:spPr>
          <a:xfrm>
            <a:off x="3552250" y="5788465"/>
            <a:ext cx="4306694" cy="1202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산림청의 방대한 숲길 및 등산로 데이터 활용</a:t>
            </a:r>
            <a:endParaRPr lang="en-US" altLang="ko-KR" sz="1600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GPS 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기반 등산 네비게이션 및 기록</a:t>
            </a:r>
            <a:endParaRPr lang="en-US" altLang="ko-KR" sz="1600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산행 기록 공유 및 소통</a:t>
            </a:r>
          </a:p>
        </p:txBody>
      </p:sp>
      <p:sp>
        <p:nvSpPr>
          <p:cNvPr id="43" name="Freeform 17">
            <a:extLst>
              <a:ext uri="{FF2B5EF4-FFF2-40B4-BE49-F238E27FC236}">
                <a16:creationId xmlns:a16="http://schemas.microsoft.com/office/drawing/2014/main" id="{2D84C347-A266-9B5A-C80A-E0F67B7E8C0D}"/>
              </a:ext>
            </a:extLst>
          </p:cNvPr>
          <p:cNvSpPr/>
          <p:nvPr/>
        </p:nvSpPr>
        <p:spPr>
          <a:xfrm>
            <a:off x="1649752" y="7565563"/>
            <a:ext cx="6918181" cy="1819281"/>
          </a:xfrm>
          <a:custGeom>
            <a:avLst/>
            <a:gdLst/>
            <a:ahLst/>
            <a:cxnLst/>
            <a:rect l="l" t="t" r="r" b="b"/>
            <a:pathLst>
              <a:path w="1690401" h="297055">
                <a:moveTo>
                  <a:pt x="21712" y="0"/>
                </a:moveTo>
                <a:lnTo>
                  <a:pt x="1668688" y="0"/>
                </a:lnTo>
                <a:cubicBezTo>
                  <a:pt x="1680680" y="0"/>
                  <a:pt x="1690401" y="9721"/>
                  <a:pt x="1690401" y="21712"/>
                </a:cubicBezTo>
                <a:lnTo>
                  <a:pt x="1690401" y="275343"/>
                </a:lnTo>
                <a:cubicBezTo>
                  <a:pt x="1690401" y="281101"/>
                  <a:pt x="1688113" y="286624"/>
                  <a:pt x="1684041" y="290696"/>
                </a:cubicBezTo>
                <a:cubicBezTo>
                  <a:pt x="1679969" y="294768"/>
                  <a:pt x="1674447" y="297055"/>
                  <a:pt x="1668688" y="297055"/>
                </a:cubicBezTo>
                <a:lnTo>
                  <a:pt x="21712" y="297055"/>
                </a:lnTo>
                <a:cubicBezTo>
                  <a:pt x="15954" y="297055"/>
                  <a:pt x="10431" y="294768"/>
                  <a:pt x="6359" y="290696"/>
                </a:cubicBezTo>
                <a:cubicBezTo>
                  <a:pt x="2288" y="286624"/>
                  <a:pt x="0" y="281101"/>
                  <a:pt x="0" y="275343"/>
                </a:cubicBezTo>
                <a:lnTo>
                  <a:pt x="0" y="21712"/>
                </a:lnTo>
                <a:cubicBezTo>
                  <a:pt x="0" y="9721"/>
                  <a:pt x="9721" y="0"/>
                  <a:pt x="21712" y="0"/>
                </a:cubicBezTo>
                <a:close/>
              </a:path>
            </a:pathLst>
          </a:cu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510D496-FB2F-A0ED-9356-DA7C01BBD85D}"/>
              </a:ext>
            </a:extLst>
          </p:cNvPr>
          <p:cNvSpPr txBox="1"/>
          <p:nvPr/>
        </p:nvSpPr>
        <p:spPr>
          <a:xfrm>
            <a:off x="3552250" y="7894595"/>
            <a:ext cx="4862830" cy="1161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한국관광공사 공공데이터 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API 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활용</a:t>
            </a:r>
            <a:endParaRPr lang="en-US" altLang="ko-KR" sz="1600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내 위치 기준 주변 등산로 확인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즐겨찾기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검색 기능 등 제공</a:t>
            </a:r>
            <a:endParaRPr lang="en-US" altLang="ko-KR" sz="1600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제주도 등산로 정보를 가공해서 등산로를 한눈에 확인 가능</a:t>
            </a:r>
            <a:endParaRPr lang="en-US" altLang="ko-KR" sz="1600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1" name="Freeform 17">
            <a:extLst>
              <a:ext uri="{FF2B5EF4-FFF2-40B4-BE49-F238E27FC236}">
                <a16:creationId xmlns:a16="http://schemas.microsoft.com/office/drawing/2014/main" id="{DD4C3740-85AA-EB4E-5F82-CCAD4B9DE016}"/>
              </a:ext>
            </a:extLst>
          </p:cNvPr>
          <p:cNvSpPr/>
          <p:nvPr/>
        </p:nvSpPr>
        <p:spPr>
          <a:xfrm>
            <a:off x="1649752" y="9559245"/>
            <a:ext cx="6918181" cy="1819281"/>
          </a:xfrm>
          <a:custGeom>
            <a:avLst/>
            <a:gdLst/>
            <a:ahLst/>
            <a:cxnLst/>
            <a:rect l="l" t="t" r="r" b="b"/>
            <a:pathLst>
              <a:path w="1690401" h="297055">
                <a:moveTo>
                  <a:pt x="21712" y="0"/>
                </a:moveTo>
                <a:lnTo>
                  <a:pt x="1668688" y="0"/>
                </a:lnTo>
                <a:cubicBezTo>
                  <a:pt x="1680680" y="0"/>
                  <a:pt x="1690401" y="9721"/>
                  <a:pt x="1690401" y="21712"/>
                </a:cubicBezTo>
                <a:lnTo>
                  <a:pt x="1690401" y="275343"/>
                </a:lnTo>
                <a:cubicBezTo>
                  <a:pt x="1690401" y="281101"/>
                  <a:pt x="1688113" y="286624"/>
                  <a:pt x="1684041" y="290696"/>
                </a:cubicBezTo>
                <a:cubicBezTo>
                  <a:pt x="1679969" y="294768"/>
                  <a:pt x="1674447" y="297055"/>
                  <a:pt x="1668688" y="297055"/>
                </a:cubicBezTo>
                <a:lnTo>
                  <a:pt x="21712" y="297055"/>
                </a:lnTo>
                <a:cubicBezTo>
                  <a:pt x="15954" y="297055"/>
                  <a:pt x="10431" y="294768"/>
                  <a:pt x="6359" y="290696"/>
                </a:cubicBezTo>
                <a:cubicBezTo>
                  <a:pt x="2288" y="286624"/>
                  <a:pt x="0" y="281101"/>
                  <a:pt x="0" y="275343"/>
                </a:cubicBezTo>
                <a:lnTo>
                  <a:pt x="0" y="21712"/>
                </a:lnTo>
                <a:cubicBezTo>
                  <a:pt x="0" y="9721"/>
                  <a:pt x="9721" y="0"/>
                  <a:pt x="21712" y="0"/>
                </a:cubicBezTo>
                <a:close/>
              </a:path>
            </a:pathLst>
          </a:cu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EA88FBD-BECE-3A42-65E9-EA34EA2CDEA7}"/>
              </a:ext>
            </a:extLst>
          </p:cNvPr>
          <p:cNvSpPr txBox="1"/>
          <p:nvPr/>
        </p:nvSpPr>
        <p:spPr>
          <a:xfrm>
            <a:off x="3552250" y="9929618"/>
            <a:ext cx="4700559" cy="1161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네이버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다음 등 포털 지도에 등산로 정보 제공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각 코스 길이와 산행 소요 시간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고도 정보 등을 제공</a:t>
            </a:r>
            <a:endParaRPr lang="en-US" altLang="ko-KR" sz="1600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국민이 등산로 정보를 쉽게 이용할 수 있게 됨</a:t>
            </a:r>
            <a:r>
              <a:rPr lang="en-US" altLang="ko-KR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숲 일러스트 일러스트 | Canva">
            <a:extLst>
              <a:ext uri="{FF2B5EF4-FFF2-40B4-BE49-F238E27FC236}">
                <a16:creationId xmlns:a16="http://schemas.microsoft.com/office/drawing/2014/main" id="{AC6D16B6-D336-7B74-B377-6D3BC948D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25" y="9911033"/>
            <a:ext cx="7743825" cy="1676400"/>
          </a:xfrm>
          <a:prstGeom prst="roundRect">
            <a:avLst>
              <a:gd name="adj" fmla="val 10227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utoShape 12"/>
          <p:cNvSpPr/>
          <p:nvPr/>
        </p:nvSpPr>
        <p:spPr>
          <a:xfrm>
            <a:off x="1719065" y="2269214"/>
            <a:ext cx="6848869" cy="0"/>
          </a:xfrm>
          <a:prstGeom prst="line">
            <a:avLst/>
          </a:prstGeom>
          <a:ln w="19050" cap="flat">
            <a:solidFill>
              <a:srgbClr val="A9BAB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 rot="-18144">
            <a:off x="2009772" y="3661336"/>
            <a:ext cx="6267457" cy="800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554"/>
              </a:lnSpc>
            </a:pPr>
            <a:r>
              <a:rPr lang="ko-KR" altLang="en-US" sz="5400" spc="-530" dirty="0" err="1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한국등산</a:t>
            </a:r>
            <a:r>
              <a:rPr lang="en-US" altLang="ko-KR" sz="5400" spc="-530" dirty="0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·</a:t>
            </a:r>
            <a:r>
              <a:rPr lang="ko-KR" altLang="en-US" sz="5400" spc="-530" dirty="0" err="1">
                <a:solidFill>
                  <a:srgbClr val="000000"/>
                </a:solidFill>
                <a:latin typeface="210 도시락"/>
                <a:ea typeface="210 도시락"/>
                <a:cs typeface="210 도시락"/>
                <a:sym typeface="210 도시락"/>
              </a:rPr>
              <a:t>트레킹지원센터</a:t>
            </a:r>
            <a:endParaRPr lang="en-US" sz="5400" spc="-530" dirty="0">
              <a:solidFill>
                <a:srgbClr val="00000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pic>
        <p:nvPicPr>
          <p:cNvPr id="20" name="Picture 2" descr="한국등산·트레킹지원센터">
            <a:extLst>
              <a:ext uri="{FF2B5EF4-FFF2-40B4-BE49-F238E27FC236}">
                <a16:creationId xmlns:a16="http://schemas.microsoft.com/office/drawing/2014/main" id="{34C9A88D-019C-6C74-69F1-46A74768FA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59" t="12802" r="25378" b="64400"/>
          <a:stretch>
            <a:fillRect/>
          </a:stretch>
        </p:blipFill>
        <p:spPr bwMode="auto">
          <a:xfrm>
            <a:off x="385565" y="294246"/>
            <a:ext cx="2667000" cy="54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8">
            <a:extLst>
              <a:ext uri="{FF2B5EF4-FFF2-40B4-BE49-F238E27FC236}">
                <a16:creationId xmlns:a16="http://schemas.microsoft.com/office/drawing/2014/main" id="{BC346C84-A057-6A25-2087-7992FBD52DC3}"/>
              </a:ext>
            </a:extLst>
          </p:cNvPr>
          <p:cNvGrpSpPr/>
          <p:nvPr/>
        </p:nvGrpSpPr>
        <p:grpSpPr>
          <a:xfrm>
            <a:off x="4477842" y="2765997"/>
            <a:ext cx="1331315" cy="650041"/>
            <a:chOff x="0" y="0"/>
            <a:chExt cx="350634" cy="171204"/>
          </a:xfrm>
        </p:grpSpPr>
        <p:sp>
          <p:nvSpPr>
            <p:cNvPr id="3" name="Freeform 9">
              <a:extLst>
                <a:ext uri="{FF2B5EF4-FFF2-40B4-BE49-F238E27FC236}">
                  <a16:creationId xmlns:a16="http://schemas.microsoft.com/office/drawing/2014/main" id="{E39C5B79-11AB-2CD6-E7C4-850F328F6C8F}"/>
                </a:ext>
              </a:extLst>
            </p:cNvPr>
            <p:cNvSpPr/>
            <p:nvPr/>
          </p:nvSpPr>
          <p:spPr>
            <a:xfrm>
              <a:off x="0" y="0"/>
              <a:ext cx="350634" cy="171204"/>
            </a:xfrm>
            <a:custGeom>
              <a:avLst/>
              <a:gdLst/>
              <a:ahLst/>
              <a:cxnLst/>
              <a:rect l="l" t="t" r="r" b="b"/>
              <a:pathLst>
                <a:path w="350634" h="171204">
                  <a:moveTo>
                    <a:pt x="85602" y="0"/>
                  </a:moveTo>
                  <a:lnTo>
                    <a:pt x="265032" y="0"/>
                  </a:lnTo>
                  <a:cubicBezTo>
                    <a:pt x="312309" y="0"/>
                    <a:pt x="350634" y="38325"/>
                    <a:pt x="350634" y="85602"/>
                  </a:cubicBezTo>
                  <a:lnTo>
                    <a:pt x="350634" y="85602"/>
                  </a:lnTo>
                  <a:cubicBezTo>
                    <a:pt x="350634" y="108305"/>
                    <a:pt x="341616" y="130078"/>
                    <a:pt x="325562" y="146132"/>
                  </a:cubicBezTo>
                  <a:cubicBezTo>
                    <a:pt x="309509" y="162186"/>
                    <a:pt x="287735" y="171204"/>
                    <a:pt x="265032" y="171204"/>
                  </a:cubicBezTo>
                  <a:lnTo>
                    <a:pt x="85602" y="171204"/>
                  </a:lnTo>
                  <a:cubicBezTo>
                    <a:pt x="62899" y="171204"/>
                    <a:pt x="41126" y="162186"/>
                    <a:pt x="25072" y="146132"/>
                  </a:cubicBezTo>
                  <a:cubicBezTo>
                    <a:pt x="9019" y="130078"/>
                    <a:pt x="0" y="108305"/>
                    <a:pt x="0" y="85602"/>
                  </a:cubicBezTo>
                  <a:lnTo>
                    <a:pt x="0" y="85602"/>
                  </a:lnTo>
                  <a:cubicBezTo>
                    <a:pt x="0" y="62899"/>
                    <a:pt x="9019" y="41126"/>
                    <a:pt x="25072" y="25072"/>
                  </a:cubicBezTo>
                  <a:cubicBezTo>
                    <a:pt x="41126" y="9019"/>
                    <a:pt x="62899" y="0"/>
                    <a:pt x="85602" y="0"/>
                  </a:cubicBezTo>
                  <a:close/>
                </a:path>
              </a:pathLst>
            </a:custGeom>
            <a:solidFill>
              <a:srgbClr val="67787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10">
              <a:extLst>
                <a:ext uri="{FF2B5EF4-FFF2-40B4-BE49-F238E27FC236}">
                  <a16:creationId xmlns:a16="http://schemas.microsoft.com/office/drawing/2014/main" id="{A353D17C-4F66-BDE1-0DFD-B5DDA1269702}"/>
                </a:ext>
              </a:extLst>
            </p:cNvPr>
            <p:cNvSpPr txBox="1"/>
            <p:nvPr/>
          </p:nvSpPr>
          <p:spPr>
            <a:xfrm>
              <a:off x="0" y="-28575"/>
              <a:ext cx="350634" cy="199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3"/>
                </a:lnSpc>
              </a:pPr>
              <a:endParaRPr/>
            </a:p>
          </p:txBody>
        </p:sp>
      </p:grpSp>
      <p:sp>
        <p:nvSpPr>
          <p:cNvPr id="5" name="TextBox 11">
            <a:extLst>
              <a:ext uri="{FF2B5EF4-FFF2-40B4-BE49-F238E27FC236}">
                <a16:creationId xmlns:a16="http://schemas.microsoft.com/office/drawing/2014/main" id="{26AA9537-9B33-548B-E656-69B515D2990E}"/>
              </a:ext>
            </a:extLst>
          </p:cNvPr>
          <p:cNvSpPr txBox="1"/>
          <p:nvPr/>
        </p:nvSpPr>
        <p:spPr>
          <a:xfrm>
            <a:off x="4232147" y="3032075"/>
            <a:ext cx="1822705" cy="263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2"/>
              </a:lnSpc>
            </a:pPr>
            <a:r>
              <a:rPr lang="en-US" sz="2256" b="1" spc="203" dirty="0">
                <a:solidFill>
                  <a:srgbClr val="FDFDFB"/>
                </a:solidFill>
                <a:latin typeface="Poppins Bold"/>
                <a:ea typeface="Poppins Bold"/>
                <a:cs typeface="Poppins Bold"/>
                <a:sym typeface="Poppins Bold"/>
              </a:rPr>
              <a:t>04</a:t>
            </a: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98888054-A4E2-6385-6E3E-60EDCD2B090C}"/>
              </a:ext>
            </a:extLst>
          </p:cNvPr>
          <p:cNvSpPr txBox="1"/>
          <p:nvPr/>
        </p:nvSpPr>
        <p:spPr>
          <a:xfrm>
            <a:off x="2337634" y="1732966"/>
            <a:ext cx="5611731" cy="168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8"/>
              </a:lnSpc>
            </a:pPr>
            <a:r>
              <a:rPr lang="en-US" sz="1480" b="1" spc="306" dirty="0">
                <a:solidFill>
                  <a:srgbClr val="A9BAB2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PUBLIC DATA GUIDE</a:t>
            </a: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ABA8B68B-B099-915B-86C1-8E10E1BEB857}"/>
              </a:ext>
            </a:extLst>
          </p:cNvPr>
          <p:cNvSpPr txBox="1"/>
          <p:nvPr/>
        </p:nvSpPr>
        <p:spPr>
          <a:xfrm rot="-18144">
            <a:off x="1445614" y="4532922"/>
            <a:ext cx="7395772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549"/>
              </a:lnSpc>
            </a:pPr>
            <a:r>
              <a:rPr lang="ko-KR" altLang="en-US" sz="4332" spc="-368" dirty="0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공공데이터</a:t>
            </a:r>
            <a:r>
              <a:rPr lang="en-US" altLang="ko-KR" sz="4332" spc="-368" dirty="0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!</a:t>
            </a:r>
          </a:p>
          <a:p>
            <a:pPr marL="0" lvl="0" indent="0" algn="ctr">
              <a:lnSpc>
                <a:spcPts val="4549"/>
              </a:lnSpc>
            </a:pPr>
            <a:r>
              <a:rPr lang="ko-KR" altLang="en-US" sz="4332" spc="-368" dirty="0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많은 관심과 이용 바랍니다</a:t>
            </a:r>
            <a:r>
              <a:rPr lang="en-US" altLang="ko-KR" sz="4332" spc="-368" dirty="0">
                <a:solidFill>
                  <a:srgbClr val="677870"/>
                </a:solidFill>
                <a:latin typeface="210 도시락"/>
                <a:ea typeface="210 도시락"/>
                <a:cs typeface="210 도시락"/>
                <a:sym typeface="210 도시락"/>
              </a:rPr>
              <a:t>.</a:t>
            </a:r>
            <a:endParaRPr lang="en-US" sz="4332" spc="-368" dirty="0">
              <a:solidFill>
                <a:srgbClr val="677870"/>
              </a:solidFill>
              <a:latin typeface="210 도시락"/>
              <a:ea typeface="210 도시락"/>
              <a:cs typeface="210 도시락"/>
              <a:sym typeface="210 도시락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EC1F3B6-C3A2-5A1D-6B93-0F1A6A90477A}"/>
              </a:ext>
            </a:extLst>
          </p:cNvPr>
          <p:cNvGrpSpPr/>
          <p:nvPr/>
        </p:nvGrpSpPr>
        <p:grpSpPr>
          <a:xfrm>
            <a:off x="5173014" y="8873919"/>
            <a:ext cx="3671367" cy="979798"/>
            <a:chOff x="2337635" y="8926942"/>
            <a:chExt cx="3671367" cy="979798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9E2DFB3D-D186-E970-3D6C-3973AD6C17FB}"/>
                </a:ext>
              </a:extLst>
            </p:cNvPr>
            <p:cNvGrpSpPr/>
            <p:nvPr/>
          </p:nvGrpSpPr>
          <p:grpSpPr>
            <a:xfrm>
              <a:off x="2337635" y="8926942"/>
              <a:ext cx="2267256" cy="362407"/>
              <a:chOff x="2299535" y="6378887"/>
              <a:chExt cx="2267256" cy="362407"/>
            </a:xfrm>
          </p:grpSpPr>
          <p:sp>
            <p:nvSpPr>
              <p:cNvPr id="32" name="TextBox 18">
                <a:extLst>
                  <a:ext uri="{FF2B5EF4-FFF2-40B4-BE49-F238E27FC236}">
                    <a16:creationId xmlns:a16="http://schemas.microsoft.com/office/drawing/2014/main" id="{8A49DB8A-BBC0-3CFB-1EE5-D33502E96379}"/>
                  </a:ext>
                </a:extLst>
              </p:cNvPr>
              <p:cNvSpPr txBox="1"/>
              <p:nvPr/>
            </p:nvSpPr>
            <p:spPr>
              <a:xfrm rot="21581856">
                <a:off x="2709579" y="6378887"/>
                <a:ext cx="1857212" cy="36240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3047"/>
                  </a:lnSpc>
                </a:pPr>
                <a:r>
                  <a:rPr lang="ko-KR" altLang="en-US" sz="2400" spc="-246" dirty="0">
                    <a:solidFill>
                      <a:srgbClr val="677870"/>
                    </a:solidFill>
                    <a:latin typeface="210 도시락"/>
                    <a:ea typeface="210 도시락"/>
                    <a:cs typeface="210 도시락"/>
                    <a:sym typeface="210 도시락"/>
                  </a:rPr>
                  <a:t>문의 및 지원</a:t>
                </a:r>
                <a:endParaRPr lang="en-US" sz="2400" spc="-246" dirty="0">
                  <a:solidFill>
                    <a:srgbClr val="677870"/>
                  </a:solidFill>
                  <a:latin typeface="210 도시락"/>
                  <a:ea typeface="210 도시락"/>
                  <a:cs typeface="210 도시락"/>
                  <a:sym typeface="210 도시락"/>
                </a:endParaRPr>
              </a:p>
            </p:txBody>
          </p:sp>
          <p:pic>
            <p:nvPicPr>
              <p:cNvPr id="33" name="Picture 6">
                <a:extLst>
                  <a:ext uri="{FF2B5EF4-FFF2-40B4-BE49-F238E27FC236}">
                    <a16:creationId xmlns:a16="http://schemas.microsoft.com/office/drawing/2014/main" id="{C39822E1-D624-4F0C-D4D6-57EBA816D1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99535" y="6407979"/>
                <a:ext cx="303446" cy="303446"/>
              </a:xfrm>
              <a:prstGeom prst="rect">
                <a:avLst/>
              </a:prstGeom>
            </p:spPr>
          </p:pic>
        </p:grpSp>
        <p:sp>
          <p:nvSpPr>
            <p:cNvPr id="35" name="TextBox 15">
              <a:extLst>
                <a:ext uri="{FF2B5EF4-FFF2-40B4-BE49-F238E27FC236}">
                  <a16:creationId xmlns:a16="http://schemas.microsoft.com/office/drawing/2014/main" id="{9BDD8887-BDF1-043C-B81A-86B3F1EEB01D}"/>
                </a:ext>
              </a:extLst>
            </p:cNvPr>
            <p:cNvSpPr txBox="1"/>
            <p:nvPr/>
          </p:nvSpPr>
          <p:spPr>
            <a:xfrm>
              <a:off x="2708576" y="9375825"/>
              <a:ext cx="3300426" cy="5309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ko-KR" altLang="en-US" sz="1600" spc="-119" dirty="0" err="1">
                  <a:solidFill>
                    <a:srgbClr val="000000">
                      <a:alpha val="62745"/>
                    </a:srgbClr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한국등산</a:t>
              </a:r>
              <a:r>
                <a:rPr lang="en-US" altLang="ko-KR" sz="1600" spc="-119" dirty="0">
                  <a:solidFill>
                    <a:srgbClr val="000000">
                      <a:alpha val="62745"/>
                    </a:srgbClr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·</a:t>
              </a:r>
              <a:r>
                <a:rPr lang="ko-KR" altLang="en-US" sz="1600" spc="-119" dirty="0" err="1">
                  <a:solidFill>
                    <a:srgbClr val="000000">
                      <a:alpha val="62745"/>
                    </a:srgbClr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트레킹지원센터</a:t>
              </a:r>
              <a:r>
                <a:rPr lang="en-US" altLang="ko-KR" sz="1600" spc="-119" dirty="0">
                  <a:solidFill>
                    <a:srgbClr val="000000">
                      <a:alpha val="62745"/>
                    </a:srgbClr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: komount.or.kr</a:t>
              </a:r>
            </a:p>
            <a:p>
              <a:pPr>
                <a:spcBef>
                  <a:spcPts val="300"/>
                </a:spcBef>
              </a:pPr>
              <a:r>
                <a:rPr lang="ko-KR" altLang="en-US" sz="1600" spc="-119" dirty="0" err="1">
                  <a:solidFill>
                    <a:srgbClr val="000000">
                      <a:alpha val="62745"/>
                    </a:srgbClr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공공데이터포털</a:t>
              </a:r>
              <a:r>
                <a:rPr lang="en-US" altLang="ko-KR" sz="1600" spc="-119" dirty="0">
                  <a:solidFill>
                    <a:srgbClr val="000000">
                      <a:alpha val="62745"/>
                    </a:srgbClr>
                  </a:solidFill>
                  <a:latin typeface="Source Han Sans KR"/>
                  <a:ea typeface="Source Han Sans KR"/>
                  <a:cs typeface="Source Han Sans KR"/>
                  <a:sym typeface="Source Han Sans KR"/>
                </a:rPr>
                <a:t>: data.go.kr</a:t>
              </a:r>
              <a:endParaRPr lang="en-US" sz="1600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endParaRPr>
            </a:p>
          </p:txBody>
        </p:sp>
      </p:grpSp>
      <p:pic>
        <p:nvPicPr>
          <p:cNvPr id="8" name="그림 7" descr="만화 영화, 미소, 애니메이션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8143BCD-C65E-AA13-2880-D9BE1FB9B2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9" r="20988"/>
          <a:stretch>
            <a:fillRect/>
          </a:stretch>
        </p:blipFill>
        <p:spPr>
          <a:xfrm>
            <a:off x="1562100" y="7721600"/>
            <a:ext cx="3493020" cy="3667125"/>
          </a:xfrm>
          <a:prstGeom prst="rect">
            <a:avLst/>
          </a:prstGeom>
        </p:spPr>
      </p:pic>
      <p:sp>
        <p:nvSpPr>
          <p:cNvPr id="9" name="말풍선: 타원형 8">
            <a:extLst>
              <a:ext uri="{FF2B5EF4-FFF2-40B4-BE49-F238E27FC236}">
                <a16:creationId xmlns:a16="http://schemas.microsoft.com/office/drawing/2014/main" id="{9BA449DA-F9EF-C8DB-A6FB-26F0B7DC47F1}"/>
              </a:ext>
            </a:extLst>
          </p:cNvPr>
          <p:cNvSpPr/>
          <p:nvPr/>
        </p:nvSpPr>
        <p:spPr>
          <a:xfrm>
            <a:off x="4000500" y="5855148"/>
            <a:ext cx="4445245" cy="2704652"/>
          </a:xfrm>
          <a:prstGeom prst="wedgeEllipseCallout">
            <a:avLst>
              <a:gd name="adj1" fmla="val -45581"/>
              <a:gd name="adj2" fmla="val 4348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A3C34E-E921-926A-5FF9-A44635306F10}"/>
              </a:ext>
            </a:extLst>
          </p:cNvPr>
          <p:cNvSpPr txBox="1"/>
          <p:nvPr/>
        </p:nvSpPr>
        <p:spPr>
          <a:xfrm>
            <a:off x="4553133" y="6675160"/>
            <a:ext cx="3339978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</a:rPr>
              <a:t>함께 만들어요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</a:rPr>
              <a:t>더 나은 미래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</a:rPr>
              <a:t>! </a:t>
            </a:r>
          </a:p>
          <a:p>
            <a:endParaRPr lang="en-US" altLang="ko-KR" sz="800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</a:endParaRPr>
          </a:p>
          <a:p>
            <a:r>
              <a:rPr lang="ko-KR" altLang="en-US" b="1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</a:rPr>
              <a:t>공공데이터</a:t>
            </a: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</a:rPr>
              <a:t>로 더욱 안전하고</a:t>
            </a:r>
            <a:endParaRPr lang="en-US" altLang="ko-KR" spc="-119" dirty="0">
              <a:solidFill>
                <a:srgbClr val="000000">
                  <a:alpha val="62745"/>
                </a:srgbClr>
              </a:solidFill>
              <a:latin typeface="Source Han Sans KR"/>
              <a:ea typeface="Source Han Sans KR"/>
            </a:endParaRPr>
          </a:p>
          <a:p>
            <a:r>
              <a:rPr lang="ko-KR" altLang="en-US" b="1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</a:rPr>
              <a:t>즐거운 등산 문화를 </a:t>
            </a:r>
            <a:r>
              <a:rPr lang="ko-KR" altLang="en-US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</a:rPr>
              <a:t>함께 만들어가요</a:t>
            </a:r>
            <a:r>
              <a:rPr lang="en-US" altLang="ko-KR" spc="-119" dirty="0">
                <a:solidFill>
                  <a:srgbClr val="000000">
                    <a:alpha val="62745"/>
                  </a:srgbClr>
                </a:solidFill>
                <a:latin typeface="Source Han Sans KR"/>
                <a:ea typeface="Source Han Sans KR"/>
              </a:rPr>
              <a:t>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2564</TotalTime>
  <Words>296</Words>
  <Application>Microsoft Office PowerPoint</Application>
  <PresentationFormat>사용자 지정</PresentationFormat>
  <Paragraphs>69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4" baseType="lpstr">
      <vt:lpstr>Poppins Semi-Bold</vt:lpstr>
      <vt:lpstr>Arial</vt:lpstr>
      <vt:lpstr>Malgun Gothic</vt:lpstr>
      <vt:lpstr>Source Han Sans KR</vt:lpstr>
      <vt:lpstr>Malgun Gothic</vt:lpstr>
      <vt:lpstr>Poppins Bold</vt:lpstr>
      <vt:lpstr>210 도시락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녹색과 검정색 심플한  컨셉 기업 회사 뉴스레터 새소식 사진 카드뉴스 매거진 인스타그램 포스트</dc:title>
  <cp:lastModifiedBy>장군 임</cp:lastModifiedBy>
  <cp:revision>71</cp:revision>
  <dcterms:created xsi:type="dcterms:W3CDTF">2006-08-16T00:00:00Z</dcterms:created>
  <dcterms:modified xsi:type="dcterms:W3CDTF">2025-08-22T02:11:19Z</dcterms:modified>
  <dc:identifier>DAGtaHs5tp8</dc:identifier>
</cp:coreProperties>
</file>

<file path=docProps/thumbnail.jpeg>
</file>